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94" r:id="rId3"/>
  </p:sldMasterIdLst>
  <p:notesMasterIdLst>
    <p:notesMasterId r:id="rId32"/>
  </p:notesMasterIdLst>
  <p:handoutMasterIdLst>
    <p:handoutMasterId r:id="rId33"/>
  </p:handoutMasterIdLst>
  <p:sldIdLst>
    <p:sldId id="280" r:id="rId4"/>
    <p:sldId id="281" r:id="rId5"/>
    <p:sldId id="282" r:id="rId6"/>
    <p:sldId id="339" r:id="rId7"/>
    <p:sldId id="347" r:id="rId8"/>
    <p:sldId id="283" r:id="rId9"/>
    <p:sldId id="285" r:id="rId10"/>
    <p:sldId id="340" r:id="rId11"/>
    <p:sldId id="351" r:id="rId12"/>
    <p:sldId id="327" r:id="rId13"/>
    <p:sldId id="325" r:id="rId14"/>
    <p:sldId id="334" r:id="rId15"/>
    <p:sldId id="355" r:id="rId16"/>
    <p:sldId id="311" r:id="rId17"/>
    <p:sldId id="312" r:id="rId18"/>
    <p:sldId id="313" r:id="rId19"/>
    <p:sldId id="337" r:id="rId20"/>
    <p:sldId id="354" r:id="rId21"/>
    <p:sldId id="291" r:id="rId22"/>
    <p:sldId id="292" r:id="rId23"/>
    <p:sldId id="349" r:id="rId24"/>
    <p:sldId id="350" r:id="rId25"/>
    <p:sldId id="296" r:id="rId26"/>
    <p:sldId id="332" r:id="rId27"/>
    <p:sldId id="298" r:id="rId28"/>
    <p:sldId id="299" r:id="rId29"/>
    <p:sldId id="301" r:id="rId30"/>
    <p:sldId id="356" r:id="rId31"/>
  </p:sldIdLst>
  <p:sldSz cx="9144000" cy="6858000" type="letter"/>
  <p:notesSz cx="7099300" cy="10234613"/>
  <p:defaultTextStyle>
    <a:defPPr>
      <a:defRPr lang="he-IL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7DA"/>
    <a:srgbClr val="FFEDB5"/>
    <a:srgbClr val="FFFC00"/>
    <a:srgbClr val="FFEE7F"/>
    <a:srgbClr val="FFF192"/>
    <a:srgbClr val="114FFB"/>
    <a:srgbClr val="FFFFD5"/>
    <a:srgbClr val="FFD400"/>
    <a:srgbClr val="FFE4C9"/>
    <a:srgbClr val="9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78"/>
    <p:restoredTop sz="94510"/>
  </p:normalViewPr>
  <p:slideViewPr>
    <p:cSldViewPr>
      <p:cViewPr varScale="1">
        <p:scale>
          <a:sx n="77" d="100"/>
          <a:sy n="77" d="100"/>
        </p:scale>
        <p:origin x="239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0" y="2412"/>
      </p:cViewPr>
      <p:guideLst>
        <p:guide orient="horz" pos="3223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0.xml"/><Relationship Id="rId2" Type="http://schemas.openxmlformats.org/officeDocument/2006/relationships/slide" Target="slides/slide18.xml"/><Relationship Id="rId1" Type="http://schemas.openxmlformats.org/officeDocument/2006/relationships/slide" Target="slides/slide17.xml"/><Relationship Id="rId5" Type="http://schemas.openxmlformats.org/officeDocument/2006/relationships/slide" Target="slides/slide22.xml"/><Relationship Id="rId4" Type="http://schemas.openxmlformats.org/officeDocument/2006/relationships/slide" Target="slides/slide2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ext Box 7" descr="Bouquet"/>
          <p:cNvSpPr txBox="1">
            <a:spLocks noChangeArrowheads="1"/>
          </p:cNvSpPr>
          <p:nvPr/>
        </p:nvSpPr>
        <p:spPr bwMode="auto">
          <a:xfrm>
            <a:off x="577850" y="9836150"/>
            <a:ext cx="59277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241" tIns="48120" rIns="96241" bIns="48120" anchor="ctr">
            <a:spAutoFit/>
          </a:bodyPr>
          <a:lstStyle>
            <a:lvl1pPr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900" dirty="0">
                <a:cs typeface="+mn-cs"/>
              </a:rPr>
              <a:t>Intro to CS, IDC Herzliya, Lecture 1-1</a:t>
            </a:r>
          </a:p>
        </p:txBody>
      </p:sp>
    </p:spTree>
    <p:extLst>
      <p:ext uri="{BB962C8B-B14F-4D97-AF65-F5344CB8AC3E}">
        <p14:creationId xmlns:p14="http://schemas.microsoft.com/office/powerpoint/2010/main" val="1247901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46F5A5B-2308-FA4B-9FC3-6D2F53021A06}" type="slidenum">
              <a:rPr lang="he-IL"/>
              <a:pPr>
                <a:defRPr/>
              </a:pPr>
              <a:t>‹#›</a:t>
            </a:fld>
            <a:endParaRPr lang="en-US" dirty="0"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909" tIns="48455" rIns="96909" bIns="48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3763"/>
            <a:ext cx="4779963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7275513" y="9809163"/>
            <a:ext cx="415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6909" tIns="48455" rIns="96909" bIns="48455" anchor="ctr">
            <a:spAutoFit/>
          </a:bodyPr>
          <a:lstStyle/>
          <a:p>
            <a:pPr algn="r" defTabSz="962025">
              <a:defRPr/>
            </a:pPr>
            <a:fld id="{EF3B5672-7798-AA47-A43E-D7854D2A685E}" type="slidenum">
              <a:rPr lang="he-IL" sz="1500">
                <a:latin typeface="Times New Roman" charset="0"/>
                <a:cs typeface="Times New Roman" charset="0"/>
              </a:rPr>
              <a:pPr algn="r" defTabSz="962025">
                <a:defRPr/>
              </a:pPr>
              <a:t>‹#›</a:t>
            </a:fld>
            <a:endParaRPr lang="en-US" sz="1500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0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72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71FBAC61-8D76-7C4A-88DB-DA642686B8BF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6F5A5B-2308-FA4B-9FC3-6D2F53021A06}" type="slidenum">
              <a:rPr lang="he-IL" smtClean="0"/>
              <a:pPr>
                <a:defRPr/>
              </a:pPr>
              <a:t>15</a:t>
            </a:fld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53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17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06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18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9404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8E2036F-99C8-E64F-958F-D9CB0CE0A17B}" type="slidenum">
              <a:rPr lang="he-IL" sz="1100" smtClean="0">
                <a:latin typeface="Times New Roman" charset="0"/>
              </a:rPr>
              <a:pPr>
                <a:defRPr/>
              </a:pPr>
              <a:t>19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20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21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87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22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145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00CA798-6A47-D24F-AE39-798ECCBCC287}" type="slidenum">
              <a:rPr lang="he-IL" sz="1100" smtClean="0">
                <a:latin typeface="Times New Roman" charset="0"/>
              </a:rPr>
              <a:pPr>
                <a:defRPr/>
              </a:pPr>
              <a:t>23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271DBDD-5557-9643-BF5C-72BFF3773252}" type="slidenum">
              <a:rPr lang="he-IL" sz="1100" smtClean="0">
                <a:latin typeface="Times New Roman" charset="0"/>
              </a:rPr>
              <a:pPr>
                <a:defRPr/>
              </a:pPr>
              <a:t>24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3CF27F9D-AFAC-0949-AE94-8EC333D0FE37}" type="slidenum">
              <a:rPr lang="he-IL" sz="1100" smtClean="0">
                <a:latin typeface="Times New Roman" charset="0"/>
              </a:rPr>
              <a:pPr>
                <a:defRPr/>
              </a:pPr>
              <a:t>25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2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B572B138-0668-A341-9297-CE8291D92959}" type="slidenum">
              <a:rPr lang="he-IL" sz="1100" smtClean="0">
                <a:latin typeface="Times New Roman" charset="0"/>
              </a:rPr>
              <a:pPr>
                <a:defRPr/>
              </a:pPr>
              <a:t>26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AA6EB748-9E4F-FE42-BF8C-162132B25DE6}" type="slidenum">
              <a:rPr lang="he-IL" sz="1100" smtClean="0">
                <a:latin typeface="Times New Roman" charset="0"/>
              </a:rPr>
              <a:pPr>
                <a:defRPr/>
              </a:pPr>
              <a:t>27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86F87-982A-053A-563B-4676A4EC2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5CEEF309-6895-FDE1-78B7-58AC1DFD1B66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71FBAC61-8D76-7C4A-88DB-DA642686B8BF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28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87B71497-98ED-D297-EDA4-EDB1B33DBC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3082F615-5978-8E31-BF4A-FB3FA3927A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050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3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4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6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5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63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B73F0DFE-7D59-4C48-9217-2EAD1A7B3D77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6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12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8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13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5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1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519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942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41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86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7602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2545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691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92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17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3153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26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6335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519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174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858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5987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175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9569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27669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016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603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595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77348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624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649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16A86-3C00-1F44-92AA-F04C8B44561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0669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0A96C-FBED-E748-9E01-33D4539D7CC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8913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D81C4-4484-DD43-AF88-305AB5CDEF68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7618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E64D2-A998-C846-A873-7AE16A63609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2788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3C59E-EB7A-674B-91D2-48A6CDAEBE08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343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956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B5A97-1092-1345-A93B-B2B24CC5420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37338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CFD87-2588-0C49-82BB-B8B54600D4D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75936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21290-178D-E94D-8041-17CF2F18696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5550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0DBB2-22CA-B446-9216-820023719EA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0422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034D4-3802-E24F-862C-65BE645437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164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95951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3939A-89D1-044F-8C5A-B93C5C00BD6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20436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8362D-27E1-2F45-AF51-2F15CD311DA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44581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17959-2570-664E-8CC9-037EEA0C56A3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26276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4B3F9-226F-394D-BCBC-D2D953067D4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485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2148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CE527-B3BB-C54F-BCC1-AB4DF5B32606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8130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19DCF-5C0E-2F45-B205-5090BF3B40F9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4097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76139-3DCD-204A-93B3-FDD76D2198EA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12514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0E269-5D05-F745-9208-C7947FD944C3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19839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65338-1E8E-F641-AC7C-4F9B316303C9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18586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CD0D-F31D-E349-90FD-3CDE2A6655E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136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826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94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43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1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A7E5659-ADB6-B8C2-E204-C0ADEA6B2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1-1</a:t>
            </a: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b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269875" indent="-269875" algn="l" rtl="0" eaLnBrk="0" fontAlgn="base" hangingPunct="0">
        <a:spcBef>
          <a:spcPct val="6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  <a:cs typeface="ＭＳ Ｐゴシック" charset="0"/>
        </a:defRPr>
      </a:lvl1pPr>
      <a:lvl2pPr marL="720725" indent="-288925" algn="l" rtl="0" eaLnBrk="0" fontAlgn="base" hangingPunct="0">
        <a:spcBef>
          <a:spcPct val="6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q"/>
        <a:tabLst/>
        <a:defRPr>
          <a:solidFill>
            <a:schemeClr val="tx1"/>
          </a:solidFill>
          <a:latin typeface="Times New Roman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6629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30" name="Text Box 12" descr="Bouquet"/>
          <p:cNvSpPr txBox="1">
            <a:spLocks noChangeArrowheads="1"/>
          </p:cNvSpPr>
          <p:nvPr userDrawn="1"/>
        </p:nvSpPr>
        <p:spPr bwMode="auto">
          <a:xfrm>
            <a:off x="76200" y="6597650"/>
            <a:ext cx="9067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2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200" dirty="0">
                <a:cs typeface="+mn-cs"/>
              </a:rPr>
              <a:t>A Taste of Java and OO programming, Shimon Schocken, IDC Herzliya                                                                                slide </a:t>
            </a:r>
            <a:fld id="{9D6A8CFF-3015-CB4D-964A-039D4B971B37}" type="slidenum">
              <a:rPr lang="he-IL" sz="1200" smtClean="0">
                <a:cs typeface="Arial" charset="0"/>
              </a:rPr>
              <a:pPr algn="l">
                <a:spcBef>
                  <a:spcPct val="50000"/>
                </a:spcBef>
                <a:defRPr/>
              </a:pPr>
              <a:t>‹#›</a:t>
            </a:fld>
            <a:r>
              <a:rPr lang="en-US" sz="1200" dirty="0">
                <a:cs typeface="+mn-cs"/>
              </a:rPr>
              <a:t>      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  <p:sldLayoutId id="2147484089" r:id="rId18"/>
    <p:sldLayoutId id="2147484090" r:id="rId19"/>
    <p:sldLayoutId id="2147484091" r:id="rId20"/>
    <p:sldLayoutId id="2147484092" r:id="rId21"/>
    <p:sldLayoutId id="2147484093" r:id="rId2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273050" indent="-27305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  <a:cs typeface="ＭＳ Ｐゴシック" charset="0"/>
        </a:defRPr>
      </a:lvl1pPr>
      <a:lvl2pPr marL="82550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charset="0"/>
        <a:buChar char="l"/>
        <a:defRPr sz="1600">
          <a:solidFill>
            <a:schemeClr val="tx1"/>
          </a:solidFill>
          <a:latin typeface="Comic Sans MS" charset="0"/>
          <a:ea typeface="ＭＳ Ｐゴシック" charset="0"/>
        </a:defRPr>
      </a:lvl2pPr>
      <a:lvl3pPr marL="1233488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charset="0"/>
        <a:buChar char="q"/>
        <a:defRPr sz="1600">
          <a:solidFill>
            <a:schemeClr val="tx1"/>
          </a:solidFill>
          <a:latin typeface="Comic Sans MS" charset="0"/>
          <a:ea typeface="ＭＳ Ｐゴシック" charset="0"/>
        </a:defRPr>
      </a:lvl3pPr>
      <a:lvl4pPr marL="1641475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50800" y="2127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      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1" sz="800"/>
            </a:lvl1pPr>
          </a:lstStyle>
          <a:p>
            <a:pPr>
              <a:defRPr/>
            </a:pPr>
            <a:fld id="{FE3E4C30-207B-224E-8C3C-7EAC0375013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  <p:cxnSp>
        <p:nvCxnSpPr>
          <p:cNvPr id="3077" name="Straight Connector 2"/>
          <p:cNvCxnSpPr>
            <a:cxnSpLocks noChangeShapeType="1"/>
          </p:cNvCxnSpPr>
          <p:nvPr userDrawn="1"/>
        </p:nvCxnSpPr>
        <p:spPr bwMode="auto">
          <a:xfrm>
            <a:off x="528638" y="609600"/>
            <a:ext cx="79295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15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  <p:sldLayoutId id="2147484110" r:id="rId19"/>
    <p:sldLayoutId id="2147484111" r:id="rId20"/>
    <p:sldLayoutId id="2147484112" r:id="rId21"/>
    <p:sldLayoutId id="2147484113" r:id="rId22"/>
  </p:sldLayoutIdLst>
  <p:hf sldNum="0"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/>
          <a:ea typeface="ＭＳ Ｐゴシック" charset="-128"/>
          <a:cs typeface="Arial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0"/>
        <a:defRPr kumimoji="1">
          <a:solidFill>
            <a:srgbClr val="003399"/>
          </a:solidFill>
          <a:latin typeface="Arial" charset="0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35000"/>
        <a:buFont typeface="Monotype Sorts" charset="0"/>
        <a:buChar char="n"/>
        <a:defRPr kumimoji="1">
          <a:solidFill>
            <a:schemeClr val="tx1"/>
          </a:solidFill>
          <a:latin typeface="Arial" charset="0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Arial" charset="0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0"/>
        <a:buChar char="!"/>
        <a:defRPr kumimoji="1">
          <a:solidFill>
            <a:schemeClr val="tx1"/>
          </a:solidFill>
          <a:latin typeface="Arial" charset="0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Arial" charset="0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file://localhost/Users/admin/Google%20Drive/intro%20to%20cs/lectures/week%201/NBodyChaos3.mov" TargetMode="External"/><Relationship Id="rId1" Type="http://schemas.microsoft.com/office/2007/relationships/media" Target="file://localhost/Users/admin/Google%20Drive/intro%20to%20cs/lectures/week%201/NBodyChaos3.mov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DA3_5982h8?feature=oembed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qy2Yb0ciYunP8H8PDwFs2P0zCGa2O-Km&amp;usp=drive_f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2098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  <a:t>Introduction to Computer Science:</a:t>
            </a:r>
            <a:b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</a:br>
            <a:r>
              <a:rPr lang="en-US" dirty="0">
                <a:solidFill>
                  <a:schemeClr val="tx1"/>
                </a:solidFill>
                <a:latin typeface="+mj-lt"/>
                <a:cs typeface="Times New Roman"/>
              </a:rPr>
              <a:t>Course Overview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9431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defRPr/>
            </a:pPr>
            <a:r>
              <a:rPr lang="en-US" sz="2000" dirty="0">
                <a:solidFill>
                  <a:srgbClr val="737373"/>
                </a:solidFill>
                <a:latin typeface="+mj-lt"/>
                <a:cs typeface="+mn-cs"/>
              </a:rPr>
              <a:t>Lecture 1-1</a:t>
            </a:r>
            <a:endParaRPr lang="en-US" sz="2800" dirty="0">
              <a:latin typeface="+mj-lt"/>
              <a:cs typeface="+mn-cs"/>
            </a:endParaRPr>
          </a:p>
        </p:txBody>
      </p:sp>
      <p:pic>
        <p:nvPicPr>
          <p:cNvPr id="70662" name="Picture 8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30667"/>
          <a:stretch>
            <a:fillRect/>
          </a:stretch>
        </p:blipFill>
        <p:spPr bwMode="auto">
          <a:xfrm>
            <a:off x="1752600" y="3505200"/>
            <a:ext cx="571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5"/>
                  <a:srcRect t="29333" b="30667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762E43C-E950-6E62-DD76-C3A5A3048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taste of programming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71600" y="685800"/>
            <a:ext cx="5867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Times New Roman"/>
                <a:cs typeface="Times New Roman"/>
              </a:rPr>
              <a:t>Simulate the motion of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heavenly bodies,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subject to Newton’s laws of motion and gravity</a:t>
            </a:r>
          </a:p>
        </p:txBody>
      </p:sp>
      <p:pic>
        <p:nvPicPr>
          <p:cNvPr id="3" name="NBodyChaos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524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762000"/>
            <a:ext cx="3117850" cy="4724400"/>
            <a:chOff x="609600" y="762000"/>
            <a:chExt cx="3117850" cy="4724400"/>
          </a:xfrm>
        </p:grpSpPr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685800" y="2919412"/>
              <a:ext cx="3041650" cy="2566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Problem solving</a:t>
              </a:r>
            </a:p>
            <a:p>
              <a:pPr marL="0" indent="0">
                <a:defRPr/>
              </a:pPr>
              <a:r>
                <a:rPr kumimoji="0"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Imaging, simulation, medical systems, e-commerce, social networks, chatbots, ...</a:t>
              </a:r>
            </a:p>
          </p:txBody>
        </p:sp>
        <p:pic>
          <p:nvPicPr>
            <p:cNvPr id="13" name="NBodyChaos3.mov" descr="/Users/wayne/Documents/cos126-s10/NBodyChaos3.mov">
              <a:hlinkClick r:id="" action="ppaction://media"/>
            </p:cNvPr>
            <p:cNvPicPr>
              <a:picLocks noChangeAspect="1" noChangeArrowheads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762000"/>
              <a:ext cx="2418588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352800" y="762000"/>
            <a:ext cx="2819400" cy="2912319"/>
            <a:chOff x="3352800" y="762000"/>
            <a:chExt cx="2819400" cy="2912319"/>
          </a:xfrm>
        </p:grpSpPr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3733800" y="2919412"/>
              <a:ext cx="2438400" cy="754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Packaged software</a:t>
              </a:r>
            </a:p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Apps, games, tools, ...</a:t>
              </a:r>
            </a:p>
          </p:txBody>
        </p:sp>
        <p:pic>
          <p:nvPicPr>
            <p:cNvPr id="46093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762000"/>
              <a:ext cx="25908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67825-29D7-0857-E311-D41F44141353}"/>
              </a:ext>
            </a:extLst>
          </p:cNvPr>
          <p:cNvGrpSpPr/>
          <p:nvPr/>
        </p:nvGrpSpPr>
        <p:grpSpPr>
          <a:xfrm>
            <a:off x="609600" y="4568825"/>
            <a:ext cx="8226425" cy="1984375"/>
            <a:chOff x="609600" y="4568825"/>
            <a:chExt cx="8226425" cy="1984375"/>
          </a:xfrm>
        </p:grpSpPr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09600" y="4568825"/>
              <a:ext cx="4505325" cy="1692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ts val="600"/>
                </a:spcBef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Can programming help solve any possible problem / need?</a:t>
              </a:r>
            </a:p>
            <a:p>
              <a:pPr marL="285750" indent="-285750" algn="l">
                <a:spcBef>
                  <a:spcPts val="600"/>
                </a:spcBef>
                <a:buClr>
                  <a:srgbClr val="003399"/>
                </a:buClr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No, computers and programming have inherent limitations</a:t>
              </a:r>
            </a:p>
            <a:p>
              <a:pPr marL="285750" indent="-285750" algn="l">
                <a:spcBef>
                  <a:spcPts val="600"/>
                </a:spcBef>
                <a:buClr>
                  <a:srgbClr val="003399"/>
                </a:buClr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Stay tuned.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475288" y="4568825"/>
              <a:ext cx="3360737" cy="1984375"/>
              <a:chOff x="5475288" y="4800600"/>
              <a:chExt cx="3360737" cy="1984375"/>
            </a:xfrm>
          </p:grpSpPr>
          <p:grpSp>
            <p:nvGrpSpPr>
              <p:cNvPr id="9" name="Group 4"/>
              <p:cNvGrpSpPr>
                <a:grpSpLocks/>
              </p:cNvGrpSpPr>
              <p:nvPr/>
            </p:nvGrpSpPr>
            <p:grpSpPr bwMode="auto">
              <a:xfrm>
                <a:off x="5475288" y="4800600"/>
                <a:ext cx="1382712" cy="1984375"/>
                <a:chOff x="5475815" y="4495800"/>
                <a:chExt cx="1382185" cy="1983963"/>
              </a:xfrm>
            </p:grpSpPr>
            <p:sp>
              <p:nvSpPr>
                <p:cNvPr id="46090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5499100" y="6160726"/>
                  <a:ext cx="1358900" cy="31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02590" tIns="51296" rIns="102590" bIns="51296">
                  <a:spAutoFit/>
                </a:bodyPr>
                <a:lstStyle>
                  <a:lvl1pPr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sz="1400" dirty="0">
                      <a:solidFill>
                        <a:srgbClr val="000000"/>
                      </a:solidFill>
                    </a:rPr>
                    <a:t>Ada Lovelace</a:t>
                  </a:r>
                </a:p>
              </p:txBody>
            </p:sp>
            <p:pic>
              <p:nvPicPr>
                <p:cNvPr id="46091" name="Picture 6" descr="ada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959"/>
                <a:stretch>
                  <a:fillRect/>
                </a:stretch>
              </p:blipFill>
              <p:spPr bwMode="auto">
                <a:xfrm>
                  <a:off x="5475815" y="4495800"/>
                  <a:ext cx="1353576" cy="1694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" name="Group 3"/>
              <p:cNvGrpSpPr>
                <a:grpSpLocks/>
              </p:cNvGrpSpPr>
              <p:nvPr/>
            </p:nvGrpSpPr>
            <p:grpSpPr bwMode="auto">
              <a:xfrm>
                <a:off x="7010400" y="4800600"/>
                <a:ext cx="1825625" cy="1976438"/>
                <a:chOff x="7010410" y="4495800"/>
                <a:chExt cx="1825625" cy="1975877"/>
              </a:xfrm>
            </p:grpSpPr>
            <p:sp>
              <p:nvSpPr>
                <p:cNvPr id="460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010410" y="6152640"/>
                  <a:ext cx="1825625" cy="31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02590" tIns="51296" rIns="102590" bIns="51296">
                  <a:spAutoFit/>
                </a:bodyPr>
                <a:lstStyle>
                  <a:lvl1pPr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sz="1400" dirty="0">
                      <a:solidFill>
                        <a:srgbClr val="000000"/>
                      </a:solidFill>
                    </a:rPr>
                    <a:t>Alan Turing</a:t>
                  </a:r>
                </a:p>
              </p:txBody>
            </p:sp>
            <p:pic>
              <p:nvPicPr>
                <p:cNvPr id="46089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1963" y="4495800"/>
                  <a:ext cx="1354783" cy="1694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2" name="Group 11"/>
          <p:cNvGrpSpPr/>
          <p:nvPr/>
        </p:nvGrpSpPr>
        <p:grpSpPr>
          <a:xfrm>
            <a:off x="6315389" y="838200"/>
            <a:ext cx="2828611" cy="3478005"/>
            <a:chOff x="6315389" y="838200"/>
            <a:chExt cx="2828611" cy="34780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8"/>
            <a:srcRect l="25230" t="30919" r="25579"/>
            <a:stretch/>
          </p:blipFill>
          <p:spPr>
            <a:xfrm>
              <a:off x="6315389" y="838200"/>
              <a:ext cx="2828611" cy="2235209"/>
            </a:xfrm>
            <a:prstGeom prst="rect">
              <a:avLst/>
            </a:prstGeom>
          </p:spPr>
        </p:pic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6477000" y="2919412"/>
              <a:ext cx="2438400" cy="139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System software</a:t>
              </a:r>
            </a:p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Operating systems, compilers, networks, cloud, security,  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  <a:endParaRPr lang="en-US" dirty="0">
              <a:cs typeface="+mj-cs"/>
            </a:endParaRP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600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u="sng" dirty="0">
                <a:cs typeface="+mn-cs"/>
              </a:rPr>
              <a:t>Writing code that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Correct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Efficient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590800"/>
            <a:ext cx="3276600" cy="3200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And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test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understand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maintain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extend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cs typeface="Times New Roman"/>
              </a:rPr>
              <a:t>Pleasure to work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2C868-168A-D54A-BEE4-D417B3C7393F}"/>
              </a:ext>
            </a:extLst>
          </p:cNvPr>
          <p:cNvGrpSpPr/>
          <p:nvPr/>
        </p:nvGrpSpPr>
        <p:grpSpPr>
          <a:xfrm>
            <a:off x="3886200" y="1447800"/>
            <a:ext cx="4467397" cy="2133600"/>
            <a:chOff x="5562600" y="685800"/>
            <a:chExt cx="4467397" cy="2133600"/>
          </a:xfrm>
        </p:grpSpPr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369D2297-2870-EF43-B90F-2C72444E0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685800"/>
              <a:ext cx="3352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“</a:t>
              </a: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Instead of imagining that our main task as programmers is to instruct a computer what to do, let us concentrate rather on explaining to human beings what we want a computer</a:t>
              </a:r>
              <a:b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</a:b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to do.</a:t>
              </a:r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”</a:t>
              </a:r>
              <a:r>
                <a:rPr lang="en-US" altLang="ja-JP" sz="1800" i="1" dirty="0">
                  <a:solidFill>
                    <a:srgbClr val="000000"/>
                  </a:solidFill>
                  <a:latin typeface="Times" charset="0"/>
                </a:rPr>
                <a:t>   </a:t>
              </a:r>
              <a:r>
                <a:rPr lang="en-US" altLang="ja-JP" sz="1800" dirty="0">
                  <a:solidFill>
                    <a:srgbClr val="000000"/>
                  </a:solidFill>
                  <a:latin typeface="Times" charset="0"/>
                </a:rPr>
                <a:t>– Donald Knuth</a:t>
              </a:r>
              <a:endParaRPr lang="en-US" sz="1800" dirty="0">
                <a:solidFill>
                  <a:srgbClr val="000000"/>
                </a:solidFill>
                <a:latin typeface="Times" charset="0"/>
              </a:endParaRPr>
            </a:p>
          </p:txBody>
        </p:sp>
        <p:pic>
          <p:nvPicPr>
            <p:cNvPr id="7" name="Picture 8" descr="don">
              <a:extLst>
                <a:ext uri="{FF2B5EF4-FFF2-40B4-BE49-F238E27FC236}">
                  <a16:creationId xmlns:a16="http://schemas.microsoft.com/office/drawing/2014/main" id="{1EEEC644-6522-A049-8B81-E27A2E76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442" y="1069975"/>
              <a:ext cx="1052555" cy="144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06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  <a:endParaRPr lang="en-US" dirty="0">
              <a:cs typeface="+mj-cs"/>
            </a:endParaRP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600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u="sng" dirty="0">
                <a:cs typeface="+mn-cs"/>
              </a:rPr>
              <a:t>Writing code that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Correct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Efficient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590800"/>
            <a:ext cx="3276600" cy="3200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And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test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understand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maintain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extend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cs typeface="Times New Roman"/>
              </a:rPr>
              <a:t>Pleasure to work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2C868-168A-D54A-BEE4-D417B3C7393F}"/>
              </a:ext>
            </a:extLst>
          </p:cNvPr>
          <p:cNvGrpSpPr/>
          <p:nvPr/>
        </p:nvGrpSpPr>
        <p:grpSpPr>
          <a:xfrm>
            <a:off x="3886200" y="1447800"/>
            <a:ext cx="4467397" cy="2133600"/>
            <a:chOff x="5562600" y="685800"/>
            <a:chExt cx="4467397" cy="2133600"/>
          </a:xfrm>
        </p:grpSpPr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369D2297-2870-EF43-B90F-2C72444E0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685800"/>
              <a:ext cx="3352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“</a:t>
              </a: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Instead of imagining that our main task as programmers is to instruct a computer what to do, let us concentrate rather on explaining to human beings what we want a computer</a:t>
              </a:r>
              <a:b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</a:b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to do.</a:t>
              </a:r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”</a:t>
              </a:r>
              <a:r>
                <a:rPr lang="en-US" altLang="ja-JP" sz="1800" i="1" dirty="0">
                  <a:solidFill>
                    <a:srgbClr val="000000"/>
                  </a:solidFill>
                  <a:latin typeface="Times" charset="0"/>
                </a:rPr>
                <a:t>   </a:t>
              </a:r>
              <a:r>
                <a:rPr lang="en-US" altLang="ja-JP" sz="1800" dirty="0">
                  <a:solidFill>
                    <a:srgbClr val="000000"/>
                  </a:solidFill>
                  <a:latin typeface="Times" charset="0"/>
                </a:rPr>
                <a:t>– Donald Knuth</a:t>
              </a:r>
              <a:endParaRPr lang="en-US" sz="1800" dirty="0">
                <a:solidFill>
                  <a:srgbClr val="000000"/>
                </a:solidFill>
                <a:latin typeface="Times" charset="0"/>
              </a:endParaRPr>
            </a:p>
          </p:txBody>
        </p:sp>
        <p:pic>
          <p:nvPicPr>
            <p:cNvPr id="7" name="Picture 8" descr="don">
              <a:extLst>
                <a:ext uri="{FF2B5EF4-FFF2-40B4-BE49-F238E27FC236}">
                  <a16:creationId xmlns:a16="http://schemas.microsoft.com/office/drawing/2014/main" id="{1EEEC644-6522-A049-8B81-E27A2E76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442" y="1069975"/>
              <a:ext cx="1052555" cy="144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Online Media 2" descr="Exact Instructions Challenge - THIS is why my kids hate me. | Josh Darnit">
            <a:hlinkClick r:id="" action="ppaction://media"/>
            <a:extLst>
              <a:ext uri="{FF2B5EF4-FFF2-40B4-BE49-F238E27FC236}">
                <a16:creationId xmlns:a16="http://schemas.microsoft.com/office/drawing/2014/main" id="{DE9DD5F2-6C33-70AF-4FCA-3D7D1E834A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19600" y="4055125"/>
            <a:ext cx="2540000" cy="1435100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455A474A-364B-62A5-AE9C-D8F8FAF86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242" y="5490225"/>
            <a:ext cx="2844800" cy="8605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82880" tIns="137160" rIns="182880" bIns="13716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How to make a peanut butter sandwich...</a:t>
            </a:r>
            <a:endParaRPr lang="en-US" sz="1800" dirty="0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3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425"/>
          <a:stretch/>
        </p:blipFill>
        <p:spPr>
          <a:xfrm>
            <a:off x="1485900" y="762000"/>
            <a:ext cx="6096000" cy="304493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F437458-461C-034F-989F-1BF7DE96D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959338"/>
            <a:ext cx="4495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defRPr/>
            </a:pPr>
            <a:r>
              <a:rPr kumimoji="0"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Which language to learn?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Java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Python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Haskell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Pct val="100000"/>
              <a:defRPr/>
            </a:pPr>
            <a:r>
              <a:rPr kumimoji="0" 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     . . .</a:t>
            </a:r>
            <a:endParaRPr kumimoji="0"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914245"/>
            <a:ext cx="4800600" cy="2438400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Why Java?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Widely used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Widely available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Powerful, elegant, multi-platform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Addresses numerous needs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Excellent software development tools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Our School legacy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486400" y="2914245"/>
            <a:ext cx="2667000" cy="2590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Java Applications 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Android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Google docs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Netflix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Spotify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LinkedIn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Amazon</a:t>
            </a:r>
          </a:p>
          <a:p>
            <a:pPr marL="285750" lvl="1" indent="-285750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. . 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847402" y="2257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79564"/>
            <a:ext cx="1447800" cy="1771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1371600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  <a:cs typeface="Times New Roman"/>
              </a:rPr>
              <a:t>Facts of life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There is no perfect programming language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We need to choose </a:t>
            </a:r>
            <a:r>
              <a:rPr lang="en-US" i="1" dirty="0">
                <a:solidFill>
                  <a:srgbClr val="000000"/>
                </a:solidFill>
                <a:cs typeface="Times New Roman"/>
              </a:rPr>
              <a:t>some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 language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00140" y="2182490"/>
            <a:ext cx="4600460" cy="1981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Our approach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Teach a 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subset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of Java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Develop 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general programming skills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applicable to any software development task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Build a foundation that allows learning any other language quickly</a:t>
            </a:r>
          </a:p>
          <a:p>
            <a:pPr>
              <a:spcBef>
                <a:spcPts val="2400"/>
              </a:spcBef>
              <a:buClr>
                <a:schemeClr val="bg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It’s not about the language!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BCB93F-22F6-C547-9CB0-AAE13739F59D}"/>
              </a:ext>
            </a:extLst>
          </p:cNvPr>
          <p:cNvGrpSpPr/>
          <p:nvPr/>
        </p:nvGrpSpPr>
        <p:grpSpPr>
          <a:xfrm>
            <a:off x="5523582" y="838200"/>
            <a:ext cx="3315618" cy="2955507"/>
            <a:chOff x="5030118" y="920365"/>
            <a:chExt cx="3315618" cy="2955507"/>
          </a:xfrm>
        </p:grpSpPr>
        <p:sp>
          <p:nvSpPr>
            <p:cNvPr id="50181" name="Text Box 7"/>
            <p:cNvSpPr txBox="1">
              <a:spLocks noChangeArrowheads="1"/>
            </p:cNvSpPr>
            <p:nvPr/>
          </p:nvSpPr>
          <p:spPr bwMode="auto">
            <a:xfrm>
              <a:off x="5030118" y="2504272"/>
              <a:ext cx="3315618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ts val="600"/>
                </a:spcBef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“There are two kinds of programming languages:  those that people always complain about, and those that nobody uses.”</a:t>
              </a:r>
            </a:p>
            <a:p>
              <a:pPr algn="l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– Bjarne Stroustrup (father of C++)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F9793F-B4AE-3B4C-9045-CDC8416A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920365"/>
              <a:ext cx="2057400" cy="15430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example</a:t>
            </a:r>
          </a:p>
        </p:txBody>
      </p:sp>
      <p:sp>
        <p:nvSpPr>
          <p:cNvPr id="677064" name="Rectangle 200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457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Task:</a:t>
            </a:r>
            <a:r>
              <a:rPr lang="en-US" dirty="0">
                <a:cs typeface="+mn-cs"/>
              </a:rPr>
              <a:t> Print the numbers 0 to 5</a:t>
            </a:r>
          </a:p>
        </p:txBody>
      </p:sp>
      <p:grpSp>
        <p:nvGrpSpPr>
          <p:cNvPr id="677069" name="Group 205"/>
          <p:cNvGrpSpPr>
            <a:grpSpLocks/>
          </p:cNvGrpSpPr>
          <p:nvPr/>
        </p:nvGrpSpPr>
        <p:grpSpPr bwMode="auto">
          <a:xfrm>
            <a:off x="533400" y="1676400"/>
            <a:ext cx="1600200" cy="1600200"/>
            <a:chOff x="144" y="912"/>
            <a:chExt cx="1008" cy="1008"/>
          </a:xfrm>
        </p:grpSpPr>
        <p:sp>
          <p:nvSpPr>
            <p:cNvPr id="5129" name="Rectangle 199"/>
            <p:cNvSpPr>
              <a:spLocks noChangeArrowheads="1"/>
            </p:cNvSpPr>
            <p:nvPr/>
          </p:nvSpPr>
          <p:spPr bwMode="auto">
            <a:xfrm>
              <a:off x="192" y="1152"/>
              <a:ext cx="960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108000" anchor="ctr" anchorCtr="0"/>
            <a:lstStyle/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i = 0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while (i &lt; 6)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print i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i = i + 1</a:t>
              </a:r>
            </a:p>
          </p:txBody>
        </p:sp>
        <p:sp>
          <p:nvSpPr>
            <p:cNvPr id="5130" name="Rectangle 201"/>
            <p:cNvSpPr>
              <a:spLocks noChangeArrowheads="1"/>
            </p:cNvSpPr>
            <p:nvPr/>
          </p:nvSpPr>
          <p:spPr bwMode="auto">
            <a:xfrm>
              <a:off x="144" y="912"/>
              <a:ext cx="100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Algorithm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29A5769-34F7-0B4F-A2A3-E82E67ED5811}"/>
              </a:ext>
            </a:extLst>
          </p:cNvPr>
          <p:cNvSpPr/>
          <p:nvPr/>
        </p:nvSpPr>
        <p:spPr>
          <a:xfrm>
            <a:off x="1333500" y="3456144"/>
            <a:ext cx="1162049" cy="464943"/>
          </a:xfrm>
          <a:prstGeom prst="wedgeRoundRectCallout">
            <a:avLst>
              <a:gd name="adj1" fmla="val -31801"/>
              <a:gd name="adj2" fmla="val -114285"/>
              <a:gd name="adj3" fmla="val 16667"/>
            </a:avLst>
          </a:prstGeom>
          <a:solidFill>
            <a:srgbClr val="FFF7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endParaRPr lang="en-US" sz="12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9824E1-65F0-715E-C76D-79E2B3204495}"/>
              </a:ext>
            </a:extLst>
          </p:cNvPr>
          <p:cNvGrpSpPr/>
          <p:nvPr/>
        </p:nvGrpSpPr>
        <p:grpSpPr>
          <a:xfrm>
            <a:off x="3276600" y="1635369"/>
            <a:ext cx="5181600" cy="4630399"/>
            <a:chOff x="3276600" y="1635369"/>
            <a:chExt cx="5181600" cy="463039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F42CF6F-86AD-C64F-A68E-D1373D0056DB}"/>
                </a:ext>
              </a:extLst>
            </p:cNvPr>
            <p:cNvGrpSpPr/>
            <p:nvPr/>
          </p:nvGrpSpPr>
          <p:grpSpPr>
            <a:xfrm>
              <a:off x="3276600" y="1635369"/>
              <a:ext cx="5181600" cy="3930929"/>
              <a:chOff x="3276600" y="1635369"/>
              <a:chExt cx="5181600" cy="3930929"/>
            </a:xfrm>
          </p:grpSpPr>
          <p:sp>
            <p:nvSpPr>
              <p:cNvPr id="5128" name="Rectangle 202"/>
              <p:cNvSpPr>
                <a:spLocks noChangeArrowheads="1"/>
              </p:cNvSpPr>
              <p:nvPr/>
            </p:nvSpPr>
            <p:spPr bwMode="auto">
              <a:xfrm>
                <a:off x="3276600" y="1635369"/>
                <a:ext cx="1981200" cy="3458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just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implementation</a:t>
                </a:r>
              </a:p>
            </p:txBody>
          </p:sp>
          <p:sp>
            <p:nvSpPr>
              <p:cNvPr id="13" name="Rectangle 2">
                <a:extLst>
                  <a:ext uri="{FF2B5EF4-FFF2-40B4-BE49-F238E27FC236}">
                    <a16:creationId xmlns:a16="http://schemas.microsoft.com/office/drawing/2014/main" id="{C9CF2C45-3D4B-F54E-8F2A-D1B6B0BD0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800" y="2020661"/>
                <a:ext cx="5105400" cy="3545637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251999" rIns="0" bIns="108000" anchor="t" anchorCtr="0"/>
              <a:lstStyle/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public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class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PrintSomeNumbers {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    public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static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void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main(String[] </a:t>
                </a:r>
                <a:r>
                  <a:rPr lang="en-US" sz="1200" dirty="0">
                    <a:solidFill>
                      <a:srgbClr val="6A3E3E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args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 {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solidFill>
                      <a:srgbClr val="5F5F5F"/>
                    </a:solidFill>
                    <a:latin typeface="Lucida Console" charset="0"/>
                  </a:rPr>
                  <a:t>       </a:t>
                </a:r>
                <a:r>
                  <a:rPr lang="en-US" sz="1200" dirty="0">
                    <a:solidFill>
                      <a:srgbClr val="3F7F5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Declares an integer variable and sets it to 0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</a:t>
                </a: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int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sz="1200" dirty="0">
                    <a:solidFill>
                      <a:srgbClr val="6A3E3E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0;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</a:t>
                </a:r>
                <a:r>
                  <a:rPr lang="en-US" sz="1200" dirty="0">
                    <a:solidFill>
                      <a:srgbClr val="7F0055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while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(</a:t>
                </a:r>
                <a:r>
                  <a:rPr lang="en-US" sz="1200" dirty="0">
                    <a:solidFill>
                      <a:srgbClr val="6A3E3E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&lt; 6) {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    </a:t>
                </a:r>
                <a:r>
                  <a:rPr lang="en-US" sz="1200" dirty="0">
                    <a:solidFill>
                      <a:srgbClr val="3F7F5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// Prints i, and increments it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    System.</a:t>
                </a:r>
                <a:r>
                  <a:rPr lang="en-US" sz="1200" dirty="0">
                    <a:solidFill>
                      <a:srgbClr val="000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.println(</a:t>
                </a:r>
                <a:r>
                  <a:rPr lang="en-US" sz="1200" dirty="0">
                    <a:solidFill>
                      <a:srgbClr val="6A3E3E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);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    </a:t>
                </a:r>
                <a:r>
                  <a:rPr lang="en-US" sz="1200" dirty="0">
                    <a:solidFill>
                      <a:srgbClr val="6A3E3E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= </a:t>
                </a:r>
                <a:r>
                  <a:rPr lang="en-US" sz="1200" dirty="0">
                    <a:solidFill>
                      <a:srgbClr val="6A3E3E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i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+ 1;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}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    System.</a:t>
                </a:r>
                <a:r>
                  <a:rPr lang="en-US" sz="1200" dirty="0">
                    <a:solidFill>
                      <a:srgbClr val="0000C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out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.println(</a:t>
                </a:r>
                <a:r>
                  <a:rPr lang="en-US" sz="1200" dirty="0">
                    <a:solidFill>
                      <a:srgbClr val="2A00FF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"Done"</a:t>
                </a: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);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   }</a:t>
                </a:r>
              </a:p>
              <a:p>
                <a:pPr algn="l">
                  <a:spcBef>
                    <a:spcPts val="600"/>
                  </a:spcBef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 }</a:t>
                </a:r>
              </a:p>
            </p:txBody>
          </p:sp>
        </p:grpSp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ABEBF089-5147-974B-ACAF-BEE9330D70CA}"/>
                </a:ext>
              </a:extLst>
            </p:cNvPr>
            <p:cNvSpPr/>
            <p:nvPr/>
          </p:nvSpPr>
          <p:spPr>
            <a:xfrm>
              <a:off x="4876800" y="5773742"/>
              <a:ext cx="1172378" cy="492026"/>
            </a:xfrm>
            <a:prstGeom prst="wedgeRoundRectCallout">
              <a:avLst>
                <a:gd name="adj1" fmla="val -59907"/>
                <a:gd name="adj2" fmla="val -161769"/>
                <a:gd name="adj3" fmla="val 16667"/>
              </a:avLst>
            </a:prstGeom>
            <a:solidFill>
              <a:srgbClr val="FFF7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Java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9CF2C45-3D4B-F54E-8F2A-D1B6B0BD0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2020661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PrintSomeNumbers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5F292518-FA22-3C98-40A3-1DEF114B053F}"/>
              </a:ext>
            </a:extLst>
          </p:cNvPr>
          <p:cNvGrpSpPr/>
          <p:nvPr/>
        </p:nvGrpSpPr>
        <p:grpSpPr>
          <a:xfrm>
            <a:off x="341333" y="1009602"/>
            <a:ext cx="6592987" cy="2165205"/>
            <a:chOff x="341333" y="1009602"/>
            <a:chExt cx="6592987" cy="2165205"/>
          </a:xfrm>
        </p:grpSpPr>
        <p:sp>
          <p:nvSpPr>
            <p:cNvPr id="6" name="Rectangle 55">
              <a:extLst>
                <a:ext uri="{FF2B5EF4-FFF2-40B4-BE49-F238E27FC236}">
                  <a16:creationId xmlns:a16="http://schemas.microsoft.com/office/drawing/2014/main" id="{473BA437-86D2-AF06-8FC5-A221321C65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1333" y="1009602"/>
              <a:ext cx="3048000" cy="1219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269875" indent="-269875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/>
                  <a:ea typeface="ＭＳ Ｐゴシック" charset="0"/>
                  <a:cs typeface="ＭＳ Ｐゴシック" charset="0"/>
                </a:defRPr>
              </a:lvl1pPr>
              <a:lvl2pPr marL="720725" indent="-288925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itchFamily="2" charset="2"/>
                <a:buChar char="q"/>
                <a:tabLst/>
                <a:defRPr>
                  <a:solidFill>
                    <a:schemeClr val="tx1"/>
                  </a:solidFill>
                  <a:latin typeface="Times New Roman"/>
                  <a:ea typeface="ＭＳ Ｐゴシック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/>
                  <a:ea typeface="ＭＳ Ｐゴシック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/>
                  <a:ea typeface="ＭＳ Ｐゴシック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Times New Roman"/>
                  <a:ea typeface="ＭＳ Ｐゴシック" charset="0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pitchFamily="2" charset="2"/>
                <a:buChar char="n"/>
                <a:defRPr>
                  <a:solidFill>
                    <a:schemeClr val="tx1"/>
                  </a:solidFill>
                  <a:latin typeface="+mn-lt"/>
                </a:defRPr>
              </a:lvl9pPr>
            </a:lstStyle>
            <a:p>
              <a:pPr indent="-180975">
                <a:buFont typeface="Wingdings" charset="0"/>
                <a:buNone/>
                <a:defRPr/>
              </a:pPr>
              <a:r>
                <a:rPr lang="en-US" sz="2000" u="sng" kern="0" dirty="0">
                  <a:cs typeface="Times New Roman"/>
                </a:rPr>
                <a:t>“Words”:</a:t>
              </a:r>
            </a:p>
            <a:p>
              <a:pPr indent="-180975">
                <a:spcBef>
                  <a:spcPts val="600"/>
                </a:spcBef>
                <a:buClrTx/>
                <a:buFont typeface="Arial"/>
                <a:buChar char="•"/>
                <a:defRPr/>
              </a:pPr>
              <a:r>
                <a:rPr lang="en-US" kern="0" dirty="0">
                  <a:cs typeface="Times New Roman"/>
                </a:rPr>
                <a:t>reserved words</a:t>
              </a:r>
            </a:p>
            <a:p>
              <a:pPr indent="-180975">
                <a:spcBef>
                  <a:spcPts val="600"/>
                </a:spcBef>
                <a:buClrTx/>
                <a:buFont typeface="Arial"/>
                <a:buChar char="•"/>
                <a:defRPr/>
              </a:pPr>
              <a:r>
                <a:rPr lang="en-US" kern="0" dirty="0">
                  <a:cs typeface="Times New Roman"/>
                </a:rPr>
                <a:t>identifiers </a:t>
              </a:r>
              <a:r>
                <a:rPr lang="en-US" sz="1400" kern="0" dirty="0">
                  <a:cs typeface="Times New Roman"/>
                </a:rPr>
                <a:t>(user-defined)</a:t>
              </a:r>
              <a:br>
                <a:rPr lang="en-US" sz="1000" kern="0" dirty="0">
                  <a:cs typeface="Times New Roman"/>
                </a:rPr>
              </a:br>
              <a:endParaRPr lang="en-US" sz="1000" kern="0" dirty="0">
                <a:cs typeface="Times New Roman"/>
              </a:endParaRP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DD9D5B3-3DC4-CD75-2273-EF3C8222EF28}"/>
                </a:ext>
              </a:extLst>
            </p:cNvPr>
            <p:cNvGrpSpPr/>
            <p:nvPr/>
          </p:nvGrpSpPr>
          <p:grpSpPr>
            <a:xfrm>
              <a:off x="3612148" y="1134253"/>
              <a:ext cx="1340852" cy="1104063"/>
              <a:chOff x="386859" y="540145"/>
              <a:chExt cx="1340852" cy="1104063"/>
            </a:xfrm>
          </p:grpSpPr>
          <p:sp>
            <p:nvSpPr>
              <p:cNvPr id="40" name="AutoShape 33">
                <a:extLst>
                  <a:ext uri="{FF2B5EF4-FFF2-40B4-BE49-F238E27FC236}">
                    <a16:creationId xmlns:a16="http://schemas.microsoft.com/office/drawing/2014/main" id="{09656C37-2A50-3AAB-5030-DFF659B5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59" y="540145"/>
                <a:ext cx="1340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reserved words</a:t>
                </a:r>
              </a:p>
            </p:txBody>
          </p:sp>
          <p:cxnSp>
            <p:nvCxnSpPr>
              <p:cNvPr id="41" name="AutoShape 34">
                <a:extLst>
                  <a:ext uri="{FF2B5EF4-FFF2-40B4-BE49-F238E27FC236}">
                    <a16:creationId xmlns:a16="http://schemas.microsoft.com/office/drawing/2014/main" id="{5864154F-FCD1-279A-649A-AABB911DE6B5}"/>
                  </a:ext>
                </a:extLst>
              </p:cNvPr>
              <p:cNvCxnSpPr>
                <a:cxnSpLocks noChangeShapeType="1"/>
                <a:stCxn id="40" idx="2"/>
              </p:cNvCxnSpPr>
              <p:nvPr/>
            </p:nvCxnSpPr>
            <p:spPr bwMode="auto">
              <a:xfrm flipH="1">
                <a:off x="447572" y="921145"/>
                <a:ext cx="609713" cy="723063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AutoShape 34">
                <a:extLst>
                  <a:ext uri="{FF2B5EF4-FFF2-40B4-BE49-F238E27FC236}">
                    <a16:creationId xmlns:a16="http://schemas.microsoft.com/office/drawing/2014/main" id="{1FCFE6DD-DCCA-9772-5CE7-C1250DB89628}"/>
                  </a:ext>
                </a:extLst>
              </p:cNvPr>
              <p:cNvCxnSpPr>
                <a:cxnSpLocks noChangeShapeType="1"/>
                <a:stCxn id="40" idx="2"/>
              </p:cNvCxnSpPr>
              <p:nvPr/>
            </p:nvCxnSpPr>
            <p:spPr bwMode="auto">
              <a:xfrm>
                <a:off x="1057285" y="921145"/>
                <a:ext cx="90375" cy="723063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43" name="Group 59">
              <a:extLst>
                <a:ext uri="{FF2B5EF4-FFF2-40B4-BE49-F238E27FC236}">
                  <a16:creationId xmlns:a16="http://schemas.microsoft.com/office/drawing/2014/main" id="{C91FB140-0714-B194-47CA-7578CBDF42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73770" y="1149157"/>
              <a:ext cx="1860550" cy="2025650"/>
              <a:chOff x="624" y="596"/>
              <a:chExt cx="1172" cy="1276"/>
            </a:xfrm>
          </p:grpSpPr>
          <p:sp>
            <p:nvSpPr>
              <p:cNvPr id="44" name="AutoShape 18">
                <a:extLst>
                  <a:ext uri="{FF2B5EF4-FFF2-40B4-BE49-F238E27FC236}">
                    <a16:creationId xmlns:a16="http://schemas.microsoft.com/office/drawing/2014/main" id="{3197A9C0-F6D7-48DD-00EE-B6AB16E6E9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596"/>
                <a:ext cx="644" cy="24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identifiers</a:t>
                </a:r>
              </a:p>
            </p:txBody>
          </p:sp>
          <p:cxnSp>
            <p:nvCxnSpPr>
              <p:cNvPr id="45" name="AutoShape 19">
                <a:extLst>
                  <a:ext uri="{FF2B5EF4-FFF2-40B4-BE49-F238E27FC236}">
                    <a16:creationId xmlns:a16="http://schemas.microsoft.com/office/drawing/2014/main" id="{FDDE3381-1BD8-EC5C-D5B6-DAB53A62978A}"/>
                  </a:ext>
                </a:extLst>
              </p:cNvPr>
              <p:cNvCxnSpPr>
                <a:cxnSpLocks noChangeShapeType="1"/>
                <a:stCxn id="44" idx="2"/>
              </p:cNvCxnSpPr>
              <p:nvPr/>
            </p:nvCxnSpPr>
            <p:spPr bwMode="auto">
              <a:xfrm flipH="1">
                <a:off x="948" y="836"/>
                <a:ext cx="526" cy="668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6" name="Rectangle 20">
                <a:extLst>
                  <a:ext uri="{FF2B5EF4-FFF2-40B4-BE49-F238E27FC236}">
                    <a16:creationId xmlns:a16="http://schemas.microsoft.com/office/drawing/2014/main" id="{9BA9933B-D55E-F029-52C7-2D106068BD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248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cxnSp>
            <p:nvCxnSpPr>
              <p:cNvPr id="47" name="AutoShape 47">
                <a:extLst>
                  <a:ext uri="{FF2B5EF4-FFF2-40B4-BE49-F238E27FC236}">
                    <a16:creationId xmlns:a16="http://schemas.microsoft.com/office/drawing/2014/main" id="{A2C2170F-3D95-7C9A-D85C-C5B67E074D12}"/>
                  </a:ext>
                </a:extLst>
              </p:cNvPr>
              <p:cNvCxnSpPr>
                <a:cxnSpLocks noChangeShapeType="1"/>
                <a:stCxn id="44" idx="2"/>
              </p:cNvCxnSpPr>
              <p:nvPr/>
            </p:nvCxnSpPr>
            <p:spPr bwMode="auto">
              <a:xfrm flipH="1">
                <a:off x="710" y="836"/>
                <a:ext cx="764" cy="465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48" name="Rectangle 48">
                <a:extLst>
                  <a:ext uri="{FF2B5EF4-FFF2-40B4-BE49-F238E27FC236}">
                    <a16:creationId xmlns:a16="http://schemas.microsoft.com/office/drawing/2014/main" id="{0C96F007-33F8-7BA5-4865-AFFB81317B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" y="1728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021A236A-BD64-C8EB-4CD2-967EA8AD2B72}"/>
              </a:ext>
            </a:extLst>
          </p:cNvPr>
          <p:cNvGrpSpPr/>
          <p:nvPr/>
        </p:nvGrpSpPr>
        <p:grpSpPr>
          <a:xfrm>
            <a:off x="352350" y="2069714"/>
            <a:ext cx="7686394" cy="3248735"/>
            <a:chOff x="-3215992" y="1780446"/>
            <a:chExt cx="7686394" cy="3248735"/>
          </a:xfrm>
        </p:grpSpPr>
        <p:grpSp>
          <p:nvGrpSpPr>
            <p:cNvPr id="53" name="Group 45">
              <a:extLst>
                <a:ext uri="{FF2B5EF4-FFF2-40B4-BE49-F238E27FC236}">
                  <a16:creationId xmlns:a16="http://schemas.microsoft.com/office/drawing/2014/main" id="{6FA53FA9-2E6F-6CEA-A7A2-9F352B5137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32064" y="4510068"/>
              <a:ext cx="1938338" cy="519113"/>
              <a:chOff x="1641" y="3294"/>
              <a:chExt cx="1221" cy="327"/>
            </a:xfrm>
          </p:grpSpPr>
          <p:sp>
            <p:nvSpPr>
              <p:cNvPr id="60" name="Rectangle 25">
                <a:extLst>
                  <a:ext uri="{FF2B5EF4-FFF2-40B4-BE49-F238E27FC236}">
                    <a16:creationId xmlns:a16="http://schemas.microsoft.com/office/drawing/2014/main" id="{0CFDAFD6-B572-07D0-6573-A0C7176B2D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294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22436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1" name="AutoShape 26">
                <a:extLst>
                  <a:ext uri="{FF2B5EF4-FFF2-40B4-BE49-F238E27FC236}">
                    <a16:creationId xmlns:a16="http://schemas.microsoft.com/office/drawing/2014/main" id="{045C67E2-C19F-7FBE-9E54-544EB1DA8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7" y="3363"/>
                <a:ext cx="985" cy="258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String literal</a:t>
                </a:r>
              </a:p>
            </p:txBody>
          </p:sp>
          <p:cxnSp>
            <p:nvCxnSpPr>
              <p:cNvPr id="62" name="AutoShape 27">
                <a:extLst>
                  <a:ext uri="{FF2B5EF4-FFF2-40B4-BE49-F238E27FC236}">
                    <a16:creationId xmlns:a16="http://schemas.microsoft.com/office/drawing/2014/main" id="{3AD0DE96-C0AE-42F7-7870-96097A9461C3}"/>
                  </a:ext>
                </a:extLst>
              </p:cNvPr>
              <p:cNvCxnSpPr>
                <a:cxnSpLocks noChangeShapeType="1"/>
                <a:stCxn id="61" idx="1"/>
              </p:cNvCxnSpPr>
              <p:nvPr/>
            </p:nvCxnSpPr>
            <p:spPr bwMode="auto">
              <a:xfrm flipH="1" flipV="1">
                <a:off x="1641" y="3342"/>
                <a:ext cx="236" cy="150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3" name="Rectangle 28">
                <a:extLst>
                  <a:ext uri="{FF2B5EF4-FFF2-40B4-BE49-F238E27FC236}">
                    <a16:creationId xmlns:a16="http://schemas.microsoft.com/office/drawing/2014/main" id="{765564F3-E650-D8CD-BF86-6A5998860C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0" y="3312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54" name="Group 46">
              <a:extLst>
                <a:ext uri="{FF2B5EF4-FFF2-40B4-BE49-F238E27FC236}">
                  <a16:creationId xmlns:a16="http://schemas.microsoft.com/office/drawing/2014/main" id="{97684E4E-8210-2D29-EE65-4B8436C8D9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49398" y="1780446"/>
              <a:ext cx="2921003" cy="1287463"/>
              <a:chOff x="-544" y="2910"/>
              <a:chExt cx="1840" cy="811"/>
            </a:xfrm>
          </p:grpSpPr>
          <p:sp>
            <p:nvSpPr>
              <p:cNvPr id="56" name="Rectangle 29">
                <a:extLst>
                  <a:ext uri="{FF2B5EF4-FFF2-40B4-BE49-F238E27FC236}">
                    <a16:creationId xmlns:a16="http://schemas.microsoft.com/office/drawing/2014/main" id="{FB92EB84-488C-BC37-5A92-C5FC4486B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910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22436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7" name="AutoShape 30">
                <a:extLst>
                  <a:ext uri="{FF2B5EF4-FFF2-40B4-BE49-F238E27FC236}">
                    <a16:creationId xmlns:a16="http://schemas.microsoft.com/office/drawing/2014/main" id="{7DCCBDA2-08E8-CCC1-FF6B-8BF1753350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94" y="3487"/>
                <a:ext cx="1377" cy="234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numeric literals (like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:r>
                  <a:rPr 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  <p:cxnSp>
            <p:nvCxnSpPr>
              <p:cNvPr id="58" name="AutoShape 31">
                <a:extLst>
                  <a:ext uri="{FF2B5EF4-FFF2-40B4-BE49-F238E27FC236}">
                    <a16:creationId xmlns:a16="http://schemas.microsoft.com/office/drawing/2014/main" id="{E2FF7B0B-615D-18A1-2781-D240E5AFB6DC}"/>
                  </a:ext>
                </a:extLst>
              </p:cNvPr>
              <p:cNvCxnSpPr>
                <a:cxnSpLocks noChangeShapeType="1"/>
                <a:stCxn id="57" idx="1"/>
              </p:cNvCxnSpPr>
              <p:nvPr/>
            </p:nvCxnSpPr>
            <p:spPr bwMode="auto">
              <a:xfrm flipH="1" flipV="1">
                <a:off x="-544" y="3602"/>
                <a:ext cx="450" cy="2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9" name="Rectangle 32">
                <a:extLst>
                  <a:ext uri="{FF2B5EF4-FFF2-40B4-BE49-F238E27FC236}">
                    <a16:creationId xmlns:a16="http://schemas.microsoft.com/office/drawing/2014/main" id="{543DB614-4E17-71C4-1E60-08FEF04DD0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04" y="2928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55" name="Rectangle 56">
              <a:extLst>
                <a:ext uri="{FF2B5EF4-FFF2-40B4-BE49-F238E27FC236}">
                  <a16:creationId xmlns:a16="http://schemas.microsoft.com/office/drawing/2014/main" id="{82F9E52A-C13D-3EDA-28AB-63A48B3AF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215992" y="2091585"/>
              <a:ext cx="2632075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250825" algn="l"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u="sng" dirty="0">
                  <a:latin typeface="Times New Roman"/>
                  <a:cs typeface="Times New Roman"/>
                </a:rPr>
                <a:t>Literals</a:t>
              </a:r>
              <a:r>
                <a:rPr lang="en-US" sz="1600" dirty="0">
                  <a:latin typeface="Times New Roman"/>
                  <a:cs typeface="Times New Roman"/>
                </a:rPr>
                <a:t> (constants):</a:t>
              </a:r>
              <a:endParaRPr lang="en-US" sz="2000" dirty="0">
                <a:latin typeface="Times New Roman"/>
                <a:cs typeface="Times New Roman"/>
              </a:endParaRPr>
            </a:p>
            <a:p>
              <a:pPr marL="269875" indent="-180975" algn="l">
                <a:spcBef>
                  <a:spcPts val="600"/>
                </a:spcBef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numbers</a:t>
              </a:r>
            </a:p>
            <a:p>
              <a:pPr marL="269875" indent="-180975" algn="l">
                <a:spcBef>
                  <a:spcPts val="600"/>
                </a:spcBef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strings</a:t>
              </a:r>
            </a:p>
          </p:txBody>
        </p:sp>
      </p:grpSp>
      <p:grpSp>
        <p:nvGrpSpPr>
          <p:cNvPr id="677056" name="Group 677055">
            <a:extLst>
              <a:ext uri="{FF2B5EF4-FFF2-40B4-BE49-F238E27FC236}">
                <a16:creationId xmlns:a16="http://schemas.microsoft.com/office/drawing/2014/main" id="{8908811C-96AF-B3DB-DDD8-26382153B818}"/>
              </a:ext>
            </a:extLst>
          </p:cNvPr>
          <p:cNvGrpSpPr/>
          <p:nvPr/>
        </p:nvGrpSpPr>
        <p:grpSpPr>
          <a:xfrm>
            <a:off x="457200" y="3641891"/>
            <a:ext cx="8288641" cy="2121049"/>
            <a:chOff x="-3064678" y="3208310"/>
            <a:chExt cx="8288641" cy="2121049"/>
          </a:xfrm>
        </p:grpSpPr>
        <p:grpSp>
          <p:nvGrpSpPr>
            <p:cNvPr id="677057" name="Group 42">
              <a:extLst>
                <a:ext uri="{FF2B5EF4-FFF2-40B4-BE49-F238E27FC236}">
                  <a16:creationId xmlns:a16="http://schemas.microsoft.com/office/drawing/2014/main" id="{57AABE05-4F93-95D5-30DD-F9B23AD75D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9475" y="3208310"/>
              <a:ext cx="1614488" cy="809625"/>
              <a:chOff x="2023" y="738"/>
              <a:chExt cx="1017" cy="510"/>
            </a:xfrm>
          </p:grpSpPr>
          <p:sp>
            <p:nvSpPr>
              <p:cNvPr id="677059" name="Rectangle 9">
                <a:extLst>
                  <a:ext uri="{FF2B5EF4-FFF2-40B4-BE49-F238E27FC236}">
                    <a16:creationId xmlns:a16="http://schemas.microsoft.com/office/drawing/2014/main" id="{5CC160FE-A5DC-6143-85F5-A9FF7D88E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086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22436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7060" name="AutoShape 10">
                <a:extLst>
                  <a:ext uri="{FF2B5EF4-FFF2-40B4-BE49-F238E27FC236}">
                    <a16:creationId xmlns:a16="http://schemas.microsoft.com/office/drawing/2014/main" id="{311520BD-17FF-42FE-FF00-63065B960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3" y="738"/>
                <a:ext cx="647" cy="24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comment</a:t>
                </a:r>
              </a:p>
            </p:txBody>
          </p:sp>
          <p:cxnSp>
            <p:nvCxnSpPr>
              <p:cNvPr id="677061" name="AutoShape 11">
                <a:extLst>
                  <a:ext uri="{FF2B5EF4-FFF2-40B4-BE49-F238E27FC236}">
                    <a16:creationId xmlns:a16="http://schemas.microsoft.com/office/drawing/2014/main" id="{70AFC775-F44A-40C9-FA7C-AF3B8D8F4BF0}"/>
                  </a:ext>
                </a:extLst>
              </p:cNvPr>
              <p:cNvCxnSpPr>
                <a:cxnSpLocks noChangeShapeType="1"/>
                <a:stCxn id="677060" idx="1"/>
              </p:cNvCxnSpPr>
              <p:nvPr/>
            </p:nvCxnSpPr>
            <p:spPr bwMode="auto">
              <a:xfrm flipH="1" flipV="1">
                <a:off x="2023" y="780"/>
                <a:ext cx="370" cy="78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7062" name="Rectangle 12">
                <a:extLst>
                  <a:ext uri="{FF2B5EF4-FFF2-40B4-BE49-F238E27FC236}">
                    <a16:creationId xmlns:a16="http://schemas.microsoft.com/office/drawing/2014/main" id="{A73C0E5C-EF56-C648-37C6-DF2C6AF4F5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104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7063" name="Rectangle 17">
                <a:extLst>
                  <a:ext uri="{FF2B5EF4-FFF2-40B4-BE49-F238E27FC236}">
                    <a16:creationId xmlns:a16="http://schemas.microsoft.com/office/drawing/2014/main" id="{04858DBC-33ED-364B-8B42-514FAF502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086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22436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677058" name="Rectangle 58">
              <a:extLst>
                <a:ext uri="{FF2B5EF4-FFF2-40B4-BE49-F238E27FC236}">
                  <a16:creationId xmlns:a16="http://schemas.microsoft.com/office/drawing/2014/main" id="{52750637-DEBA-E0DE-C0AC-BBC0DBC502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64678" y="4262559"/>
              <a:ext cx="29718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u="sng" dirty="0">
                  <a:latin typeface="Times New Roman"/>
                  <a:cs typeface="Times New Roman"/>
                </a:rPr>
                <a:t>White space</a:t>
              </a:r>
            </a:p>
            <a:p>
              <a:pPr marL="269875" indent="-180975" algn="l">
                <a:spcBef>
                  <a:spcPts val="600"/>
                </a:spcBef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comments</a:t>
              </a:r>
            </a:p>
            <a:p>
              <a:pPr marL="269875" indent="-180975" algn="l">
                <a:spcBef>
                  <a:spcPts val="600"/>
                </a:spcBef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indentation</a:t>
              </a:r>
            </a:p>
            <a:p>
              <a:pPr marL="269875" indent="-180975" algn="l">
                <a:spcBef>
                  <a:spcPts val="600"/>
                </a:spcBef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colors.</a:t>
              </a:r>
            </a:p>
          </p:txBody>
        </p:sp>
      </p:grpSp>
      <p:grpSp>
        <p:nvGrpSpPr>
          <p:cNvPr id="677075" name="Group 677074">
            <a:extLst>
              <a:ext uri="{FF2B5EF4-FFF2-40B4-BE49-F238E27FC236}">
                <a16:creationId xmlns:a16="http://schemas.microsoft.com/office/drawing/2014/main" id="{BFBAC2D2-FF20-4664-1031-AA4EA50E7D53}"/>
              </a:ext>
            </a:extLst>
          </p:cNvPr>
          <p:cNvGrpSpPr/>
          <p:nvPr/>
        </p:nvGrpSpPr>
        <p:grpSpPr>
          <a:xfrm>
            <a:off x="411106" y="3639863"/>
            <a:ext cx="5181534" cy="2595189"/>
            <a:chOff x="-3464653" y="3595225"/>
            <a:chExt cx="5181534" cy="2595189"/>
          </a:xfrm>
        </p:grpSpPr>
        <p:grpSp>
          <p:nvGrpSpPr>
            <p:cNvPr id="677076" name="Group 60">
              <a:extLst>
                <a:ext uri="{FF2B5EF4-FFF2-40B4-BE49-F238E27FC236}">
                  <a16:creationId xmlns:a16="http://schemas.microsoft.com/office/drawing/2014/main" id="{74A8BC5E-6685-69DA-3B6E-AC73CD30ED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1918" y="5012489"/>
              <a:ext cx="1604963" cy="1177925"/>
              <a:chOff x="769" y="1556"/>
              <a:chExt cx="1011" cy="742"/>
            </a:xfrm>
          </p:grpSpPr>
          <p:sp>
            <p:nvSpPr>
              <p:cNvPr id="677078" name="Rectangle 21">
                <a:extLst>
                  <a:ext uri="{FF2B5EF4-FFF2-40B4-BE49-F238E27FC236}">
                    <a16:creationId xmlns:a16="http://schemas.microsoft.com/office/drawing/2014/main" id="{BC962903-20B8-B183-878D-92D35DE11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16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22436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cxnSp>
            <p:nvCxnSpPr>
              <p:cNvPr id="677079" name="AutoShape 23">
                <a:extLst>
                  <a:ext uri="{FF2B5EF4-FFF2-40B4-BE49-F238E27FC236}">
                    <a16:creationId xmlns:a16="http://schemas.microsoft.com/office/drawing/2014/main" id="{647B77F4-C37A-D718-08D2-2B0BE73E717C}"/>
                  </a:ext>
                </a:extLst>
              </p:cNvPr>
              <p:cNvCxnSpPr>
                <a:cxnSpLocks noChangeShapeType="1"/>
                <a:stCxn id="677083" idx="1"/>
              </p:cNvCxnSpPr>
              <p:nvPr/>
            </p:nvCxnSpPr>
            <p:spPr bwMode="auto">
              <a:xfrm flipH="1" flipV="1">
                <a:off x="769" y="1556"/>
                <a:ext cx="438" cy="622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677080" name="Rectangle 24">
                <a:extLst>
                  <a:ext uri="{FF2B5EF4-FFF2-40B4-BE49-F238E27FC236}">
                    <a16:creationId xmlns:a16="http://schemas.microsoft.com/office/drawing/2014/main" id="{F0FF1CEB-B593-2159-D461-4F919FD76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48" y="2034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7081" name="Rectangle 50">
                <a:extLst>
                  <a:ext uri="{FF2B5EF4-FFF2-40B4-BE49-F238E27FC236}">
                    <a16:creationId xmlns:a16="http://schemas.microsoft.com/office/drawing/2014/main" id="{1294A870-C28C-7A7A-EB3A-EB52B2D698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824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22436E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7082" name="Rectangle 52">
                <a:extLst>
                  <a:ext uri="{FF2B5EF4-FFF2-40B4-BE49-F238E27FC236}">
                    <a16:creationId xmlns:a16="http://schemas.microsoft.com/office/drawing/2014/main" id="{5527ED81-8E76-2369-D868-8E8AF8C0C9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0" y="1842"/>
                <a:ext cx="192" cy="1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77083" name="AutoShape 22">
                <a:extLst>
                  <a:ext uri="{FF2B5EF4-FFF2-40B4-BE49-F238E27FC236}">
                    <a16:creationId xmlns:a16="http://schemas.microsoft.com/office/drawing/2014/main" id="{72E63E94-5E34-8658-F5E9-5C1BC9622E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7" y="2058"/>
                <a:ext cx="573" cy="24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symbol</a:t>
                </a:r>
              </a:p>
            </p:txBody>
          </p:sp>
        </p:grpSp>
        <p:sp>
          <p:nvSpPr>
            <p:cNvPr id="677077" name="Rectangle 57">
              <a:extLst>
                <a:ext uri="{FF2B5EF4-FFF2-40B4-BE49-F238E27FC236}">
                  <a16:creationId xmlns:a16="http://schemas.microsoft.com/office/drawing/2014/main" id="{56E0DE03-DE10-219A-CFF2-86B655CD3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464653" y="3595225"/>
              <a:ext cx="2971800" cy="1066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250825" algn="l"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u="sng" dirty="0">
                  <a:latin typeface="Times New Roman"/>
                  <a:cs typeface="Times New Roman"/>
                </a:rPr>
                <a:t>Symbols:</a:t>
              </a:r>
            </a:p>
            <a:p>
              <a:pPr marL="342900" indent="-250825" algn="l">
                <a:spcBef>
                  <a:spcPct val="25000"/>
                </a:spcBef>
                <a:buClr>
                  <a:srgbClr val="006600"/>
                </a:buClr>
                <a:buSzPct val="75000"/>
                <a:buFont typeface="Wingdings" charset="0"/>
                <a:buNone/>
                <a:defRPr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(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[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]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{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} , . ; + - * /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...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064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reserved words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71600" y="1524000"/>
            <a:ext cx="7010400" cy="4419600"/>
          </a:xfrm>
        </p:spPr>
        <p:txBody>
          <a:bodyPr/>
          <a:lstStyle/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abstract    continue    for           new           switch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assert      default     goto          package       synchronized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boolean     do          if            private       this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break       double      implements    protected     throw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byte        else        import        public        throws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case        enum        instanceof    return        transient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catch       extends     int           short         try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char        final       interface     static        void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class       finally     long          strict        volatile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const       float       native        super         while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endParaRPr lang="en-US" sz="1200" dirty="0">
              <a:latin typeface="Lucida Console" charset="0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objectives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905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The course will give you …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Basic exposure to Computer Science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Basic programming skills</a:t>
            </a:r>
          </a:p>
        </p:txBody>
      </p:sp>
      <p:sp>
        <p:nvSpPr>
          <p:cNvPr id="945156" name="Rectangle 4"/>
          <p:cNvSpPr>
            <a:spLocks noChangeArrowheads="1"/>
          </p:cNvSpPr>
          <p:nvPr/>
        </p:nvSpPr>
        <p:spPr bwMode="auto">
          <a:xfrm>
            <a:off x="334178" y="2667000"/>
            <a:ext cx="8610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9875" indent="-269875" algn="l">
              <a:spcBef>
                <a:spcPct val="60000"/>
              </a:spcBef>
              <a:buClr>
                <a:srgbClr val="006600"/>
              </a:buClr>
              <a:buSzPct val="60000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 addition, you will …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Sharpen your analytic skills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Appreciate clarity and elegance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Develop a taste for beauty in science and engineering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Learn how to learn and develop.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Char char="n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PrintSomeNumbers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90015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5666560" y="1255464"/>
            <a:ext cx="3200400" cy="2209800"/>
          </a:xfrm>
        </p:spPr>
        <p:txBody>
          <a:bodyPr/>
          <a:lstStyle/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Program</a:t>
            </a:r>
            <a:r>
              <a:rPr lang="en-US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(loosely defined)</a:t>
            </a:r>
            <a:r>
              <a:rPr lang="en-US" dirty="0">
                <a:cs typeface="+mn-cs"/>
              </a:rPr>
              <a:t>: a collection of one or more classes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Class</a:t>
            </a:r>
            <a:r>
              <a:rPr lang="en-US" sz="1600" dirty="0"/>
              <a:t>: </a:t>
            </a:r>
            <a:r>
              <a:rPr lang="en-US" dirty="0">
                <a:cs typeface="+mn-cs"/>
              </a:rPr>
              <a:t>a collection of one or more methods / functions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Method / function:</a:t>
            </a:r>
            <a:r>
              <a:rPr lang="en-US" dirty="0">
                <a:cs typeface="+mn-cs"/>
              </a:rPr>
              <a:t> a sequence of one or more statements</a:t>
            </a:r>
          </a:p>
        </p:txBody>
      </p:sp>
      <p:sp>
        <p:nvSpPr>
          <p:cNvPr id="19" name="Rectangle 56">
            <a:extLst>
              <a:ext uri="{FF2B5EF4-FFF2-40B4-BE49-F238E27FC236}">
                <a16:creationId xmlns:a16="http://schemas.microsoft.com/office/drawing/2014/main" id="{831E5F07-F55E-8545-8961-F3D62583B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2" y="3847183"/>
            <a:ext cx="8597747" cy="2209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/>
            </a:pPr>
            <a:r>
              <a:rPr lang="en-US" u="sng" kern="0" dirty="0">
                <a:cs typeface="+mn-cs"/>
              </a:rPr>
              <a:t>In this course: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We’ll start writing programs that consist of one class and one method (“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kern="0" dirty="0">
                <a:cs typeface="+mn-cs"/>
              </a:rPr>
              <a:t>”)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Later we will write classes that consist of several methods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Later we will write programs that consist of </a:t>
            </a:r>
            <a:r>
              <a:rPr lang="en-US" kern="0" dirty="0"/>
              <a:t>several classes.</a:t>
            </a:r>
            <a:endParaRPr lang="en-US" kern="0" dirty="0">
              <a:cs typeface="+mn-cs"/>
            </a:endParaRPr>
          </a:p>
        </p:txBody>
      </p:sp>
      <p:sp>
        <p:nvSpPr>
          <p:cNvPr id="21" name="AutoShape 42" descr="Bouquet">
            <a:extLst>
              <a:ext uri="{FF2B5EF4-FFF2-40B4-BE49-F238E27FC236}">
                <a16:creationId xmlns:a16="http://schemas.microsoft.com/office/drawing/2014/main" id="{127E6120-0794-7649-B8C0-2196BA8ABCBE}"/>
              </a:ext>
            </a:extLst>
          </p:cNvPr>
          <p:cNvSpPr>
            <a:spLocks/>
          </p:cNvSpPr>
          <p:nvPr/>
        </p:nvSpPr>
        <p:spPr bwMode="auto">
          <a:xfrm>
            <a:off x="909877" y="1260743"/>
            <a:ext cx="228600" cy="1962609"/>
          </a:xfrm>
          <a:prstGeom prst="leftBrace">
            <a:avLst>
              <a:gd name="adj1" fmla="val 402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AutoShape 43">
            <a:extLst>
              <a:ext uri="{FF2B5EF4-FFF2-40B4-BE49-F238E27FC236}">
                <a16:creationId xmlns:a16="http://schemas.microsoft.com/office/drawing/2014/main" id="{0B249600-4B9B-744D-A249-D2E5B0BA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3" y="1870802"/>
            <a:ext cx="838200" cy="74249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algn="l">
              <a:defRPr/>
            </a:pPr>
            <a:r>
              <a:rPr lang="en-US" sz="1400" dirty="0">
                <a:cs typeface="Times New Roman" charset="0"/>
              </a:rPr>
              <a:t>method, function</a:t>
            </a:r>
          </a:p>
        </p:txBody>
      </p:sp>
      <p:sp>
        <p:nvSpPr>
          <p:cNvPr id="23" name="AutoShape 42" descr="Bouquet">
            <a:extLst>
              <a:ext uri="{FF2B5EF4-FFF2-40B4-BE49-F238E27FC236}">
                <a16:creationId xmlns:a16="http://schemas.microsoft.com/office/drawing/2014/main" id="{30850B63-4B31-244A-B90F-D1F85E067167}"/>
              </a:ext>
            </a:extLst>
          </p:cNvPr>
          <p:cNvSpPr>
            <a:spLocks/>
          </p:cNvSpPr>
          <p:nvPr/>
        </p:nvSpPr>
        <p:spPr bwMode="auto">
          <a:xfrm rot="10800000">
            <a:off x="4495800" y="1073915"/>
            <a:ext cx="298798" cy="2410398"/>
          </a:xfrm>
          <a:prstGeom prst="leftBrace">
            <a:avLst>
              <a:gd name="adj1" fmla="val 402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" name="AutoShape 43">
            <a:extLst>
              <a:ext uri="{FF2B5EF4-FFF2-40B4-BE49-F238E27FC236}">
                <a16:creationId xmlns:a16="http://schemas.microsoft.com/office/drawing/2014/main" id="{86A164B9-08CB-1B4B-A56B-29DB9E56F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598" y="1806765"/>
            <a:ext cx="579591" cy="91189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algn="l">
              <a:defRPr/>
            </a:pPr>
            <a:r>
              <a:rPr lang="en-US" sz="1400" dirty="0">
                <a:cs typeface="Times New Roman" charset="0"/>
              </a:rPr>
              <a:t>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PrintSomeNumbers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B83CD25A-EA5F-FA4A-A406-07E94163E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275" y="798263"/>
            <a:ext cx="3800325" cy="2924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White space</a:t>
            </a:r>
            <a:br>
              <a:rPr lang="en-US" kern="0" dirty="0">
                <a:cs typeface="+mn-cs"/>
              </a:rPr>
            </a:br>
            <a:r>
              <a:rPr lang="en-US" sz="1600" kern="0" dirty="0">
                <a:cs typeface="+mn-cs"/>
              </a:rPr>
              <a:t>Comments, indentation, colors</a:t>
            </a:r>
            <a:br>
              <a:rPr lang="en-US" sz="1600" kern="0" dirty="0">
                <a:cs typeface="+mn-cs"/>
              </a:rPr>
            </a:br>
            <a:r>
              <a:rPr lang="en-US" sz="1600" kern="0" dirty="0">
                <a:cs typeface="+mn-cs"/>
              </a:rPr>
              <a:t>(ignored by the compiler)</a:t>
            </a:r>
          </a:p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Purpose</a:t>
            </a:r>
            <a:br>
              <a:rPr lang="en-US" kern="0" dirty="0">
                <a:cs typeface="+mn-cs"/>
              </a:rPr>
            </a:br>
            <a:r>
              <a:rPr lang="en-US" sz="1600" kern="0" dirty="0">
                <a:cs typeface="+mn-cs"/>
              </a:rPr>
              <a:t>Used to make programs readable </a:t>
            </a:r>
            <a:endParaRPr lang="en-US" kern="0" dirty="0">
              <a:cs typeface="+mn-cs"/>
            </a:endParaRPr>
          </a:p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Program readability</a:t>
            </a:r>
            <a:r>
              <a:rPr lang="en-US" kern="0" dirty="0">
                <a:cs typeface="+mn-cs"/>
              </a:rPr>
              <a:t> </a:t>
            </a:r>
            <a:r>
              <a:rPr lang="en-US" sz="1600" kern="0" dirty="0">
                <a:cs typeface="+mn-cs"/>
              </a:rPr>
              <a:t>and clarity are as important as program correctness (maybe more)!</a:t>
            </a:r>
            <a:endParaRPr lang="en-US" kern="0" dirty="0">
              <a:cs typeface="+mn-cs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B7AB58C-D2DC-AB48-83FD-54C3C2FD0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81" y="4217393"/>
            <a:ext cx="6621917" cy="685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indent="14288" algn="l">
              <a:spcBef>
                <a:spcPct val="3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class PrintSomeNumbers {public static void main(String[] args){int i=0;while (i&lt;6){System.out.println(i);i=i+1;}System.out.println(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);}}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DCB244DC-3B84-764A-B6EE-8D699B12C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50" y="5157808"/>
            <a:ext cx="8420099" cy="1026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82880" tIns="137160" rIns="182880" bIns="13716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“</a:t>
            </a:r>
            <a:r>
              <a:rPr kumimoji="1" lang="en-US" altLang="ja-JP" sz="1800" i="1" dirty="0">
                <a:solidFill>
                  <a:srgbClr val="000000"/>
                </a:solidFill>
                <a:latin typeface="Times" charset="0"/>
              </a:rPr>
              <a:t>Any fool can write code that a computer understands.</a:t>
            </a:r>
          </a:p>
          <a:p>
            <a:pPr algn="l"/>
            <a:r>
              <a:rPr kumimoji="1" lang="en-US" sz="1800" i="1" dirty="0">
                <a:solidFill>
                  <a:srgbClr val="000000"/>
                </a:solidFill>
                <a:latin typeface="Times" charset="0"/>
              </a:rPr>
              <a:t>  Good programmers write code that humans understand</a:t>
            </a:r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”</a:t>
            </a:r>
            <a:r>
              <a:rPr lang="en-US" altLang="ja-JP" sz="1800" i="1" dirty="0">
                <a:solidFill>
                  <a:srgbClr val="000000"/>
                </a:solidFill>
                <a:latin typeface="Times" charset="0"/>
              </a:rPr>
              <a:t>   </a:t>
            </a:r>
            <a:r>
              <a:rPr lang="en-US" altLang="ja-JP" sz="1800" dirty="0">
                <a:solidFill>
                  <a:srgbClr val="000000"/>
                </a:solidFill>
                <a:latin typeface="Times" charset="0"/>
              </a:rPr>
              <a:t>– Martin Fowler</a:t>
            </a:r>
            <a:endParaRPr lang="en-US" sz="1800" dirty="0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7C7AFA-EF21-C74E-9191-6968F39D5EE0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09800"/>
            <a:ext cx="1290250" cy="2571750"/>
            <a:chOff x="3850675" y="2181225"/>
            <a:chExt cx="1290250" cy="2571750"/>
          </a:xfrm>
        </p:grpSpPr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D77112C3-BC08-8D4E-82A4-3905A240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18122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AutoShape 34">
              <a:extLst>
                <a:ext uri="{FF2B5EF4-FFF2-40B4-BE49-F238E27FC236}">
                  <a16:creationId xmlns:a16="http://schemas.microsoft.com/office/drawing/2014/main" id="{8C2C1CA4-8673-4A46-B007-532AC4D6C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675" y="3301312"/>
              <a:ext cx="1290250" cy="593457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cs typeface="Times New Roman" charset="0"/>
                </a:rPr>
                <a:t>Same functionality</a:t>
              </a:r>
            </a:p>
          </p:txBody>
        </p:sp>
        <p:cxnSp>
          <p:nvCxnSpPr>
            <p:cNvPr id="18" name="AutoShape 35">
              <a:extLst>
                <a:ext uri="{FF2B5EF4-FFF2-40B4-BE49-F238E27FC236}">
                  <a16:creationId xmlns:a16="http://schemas.microsoft.com/office/drawing/2014/main" id="{B2D7826B-EB1A-B043-B2F4-F01B0ADC9D56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 flipV="1">
              <a:off x="4495800" y="3019425"/>
              <a:ext cx="0" cy="281887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61BE5E48-095D-1040-8229-17E209AEF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209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16BF8DC7-C318-A740-B50E-4FE8FB4B3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218122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6" name="Rectangle 38">
              <a:extLst>
                <a:ext uri="{FF2B5EF4-FFF2-40B4-BE49-F238E27FC236}">
                  <a16:creationId xmlns:a16="http://schemas.microsoft.com/office/drawing/2014/main" id="{CB41A682-1723-304A-A7F8-8E4F2178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495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27" name="AutoShape 39">
              <a:extLst>
                <a:ext uri="{FF2B5EF4-FFF2-40B4-BE49-F238E27FC236}">
                  <a16:creationId xmlns:a16="http://schemas.microsoft.com/office/drawing/2014/main" id="{B34A2405-6288-B24D-A54E-4FD47CD6BF1C}"/>
                </a:ext>
              </a:extLst>
            </p:cNvPr>
            <p:cNvCxnSpPr>
              <a:cxnSpLocks noChangeShapeType="1"/>
              <a:stCxn id="17" idx="2"/>
            </p:cNvCxnSpPr>
            <p:nvPr/>
          </p:nvCxnSpPr>
          <p:spPr bwMode="auto">
            <a:xfrm>
              <a:off x="4495800" y="3894769"/>
              <a:ext cx="0" cy="37653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ctangle 40">
              <a:extLst>
                <a:ext uri="{FF2B5EF4-FFF2-40B4-BE49-F238E27FC236}">
                  <a16:creationId xmlns:a16="http://schemas.microsoft.com/office/drawing/2014/main" id="{73A13480-99E9-2C45-9667-D8AF0147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52437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4C937A15-98E0-5D43-B0EA-B56D81822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4495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PrintSomeNumbers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18974-A3B4-E04B-A855-25FEFADB0D02}"/>
              </a:ext>
            </a:extLst>
          </p:cNvPr>
          <p:cNvSpPr txBox="1"/>
          <p:nvPr/>
        </p:nvSpPr>
        <p:spPr>
          <a:xfrm>
            <a:off x="4728925" y="838199"/>
            <a:ext cx="4173557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Tx/>
              <a:buSzPct val="10000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Aspects of any language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 you want to say / do):  meaning / intention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 say it):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rules of the language: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 and grammar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say it):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Critically important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67711-058B-CF4D-8DE2-E6B3D5C83304}"/>
              </a:ext>
            </a:extLst>
          </p:cNvPr>
          <p:cNvSpPr txBox="1"/>
          <p:nvPr/>
        </p:nvSpPr>
        <p:spPr>
          <a:xfrm>
            <a:off x="693281" y="3779243"/>
            <a:ext cx="76887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(Hebrew, English, ...)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breaking syntax rules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there is more than one meaning to a sentence</a:t>
            </a:r>
          </a:p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is sacred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semantic interpretation: No ambiguity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6A0D9-B8A1-CC48-AF6C-4E2AB8986F23}"/>
              </a:ext>
            </a:extLst>
          </p:cNvPr>
          <p:cNvGrpSpPr/>
          <p:nvPr/>
        </p:nvGrpSpPr>
        <p:grpSpPr>
          <a:xfrm>
            <a:off x="3505200" y="1371600"/>
            <a:ext cx="3581400" cy="2058988"/>
            <a:chOff x="3505200" y="1371600"/>
            <a:chExt cx="3581400" cy="2058988"/>
          </a:xfrm>
        </p:grpSpPr>
        <p:grpSp>
          <p:nvGrpSpPr>
            <p:cNvPr id="908345" name="Group 57"/>
            <p:cNvGrpSpPr>
              <a:grpSpLocks/>
            </p:cNvGrpSpPr>
            <p:nvPr/>
          </p:nvGrpSpPr>
          <p:grpSpPr bwMode="auto">
            <a:xfrm>
              <a:off x="3657600" y="1371600"/>
              <a:ext cx="3429000" cy="1017588"/>
              <a:chOff x="1584" y="864"/>
              <a:chExt cx="2160" cy="641"/>
            </a:xfrm>
          </p:grpSpPr>
          <p:cxnSp>
            <p:nvCxnSpPr>
              <p:cNvPr id="12324" name="AutoShape 20"/>
              <p:cNvCxnSpPr>
                <a:cxnSpLocks noChangeShapeType="1"/>
              </p:cNvCxnSpPr>
              <p:nvPr/>
            </p:nvCxnSpPr>
            <p:spPr bwMode="auto">
              <a:xfrm flipH="1">
                <a:off x="1968" y="864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5574" name="Group 17"/>
              <p:cNvGrpSpPr>
                <a:grpSpLocks/>
              </p:cNvGrpSpPr>
              <p:nvPr/>
            </p:nvGrpSpPr>
            <p:grpSpPr bwMode="auto">
              <a:xfrm>
                <a:off x="1584" y="1104"/>
                <a:ext cx="768" cy="401"/>
                <a:chOff x="1728" y="768"/>
                <a:chExt cx="816" cy="864"/>
              </a:xfrm>
            </p:grpSpPr>
            <p:sp>
              <p:nvSpPr>
                <p:cNvPr id="12327" name="AutoShape 18"/>
                <p:cNvSpPr>
                  <a:spLocks noChangeArrowheads="1"/>
                </p:cNvSpPr>
                <p:nvPr/>
              </p:nvSpPr>
              <p:spPr bwMode="auto">
                <a:xfrm>
                  <a:off x="1728" y="768"/>
                  <a:ext cx="816" cy="864"/>
                </a:xfrm>
                <a:prstGeom prst="flowChartOffpageConnector">
                  <a:avLst/>
                </a:prstGeom>
                <a:solidFill>
                  <a:srgbClr val="CDECFF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23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28" y="921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javac</a:t>
                  </a:r>
                </a:p>
              </p:txBody>
            </p:sp>
          </p:grpSp>
          <p:sp>
            <p:nvSpPr>
              <p:cNvPr id="12326" name="Rectangle 47"/>
              <p:cNvSpPr>
                <a:spLocks noChangeArrowheads="1"/>
              </p:cNvSpPr>
              <p:nvPr/>
            </p:nvSpPr>
            <p:spPr bwMode="auto">
              <a:xfrm>
                <a:off x="2496" y="1152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compiler</a:t>
                </a:r>
              </a:p>
            </p:txBody>
          </p:sp>
        </p:grpSp>
        <p:grpSp>
          <p:nvGrpSpPr>
            <p:cNvPr id="908352" name="Group 64"/>
            <p:cNvGrpSpPr>
              <a:grpSpLocks/>
            </p:cNvGrpSpPr>
            <p:nvPr/>
          </p:nvGrpSpPr>
          <p:grpSpPr bwMode="auto">
            <a:xfrm>
              <a:off x="3505200" y="2362200"/>
              <a:ext cx="3581400" cy="1068388"/>
              <a:chOff x="1488" y="1488"/>
              <a:chExt cx="2256" cy="673"/>
            </a:xfrm>
          </p:grpSpPr>
          <p:sp>
            <p:nvSpPr>
              <p:cNvPr id="65569" name="Freeform 23"/>
              <p:cNvSpPr>
                <a:spLocks/>
              </p:cNvSpPr>
              <p:nvPr/>
            </p:nvSpPr>
            <p:spPr bwMode="auto">
              <a:xfrm>
                <a:off x="1564" y="1728"/>
                <a:ext cx="864" cy="433"/>
              </a:xfrm>
              <a:custGeom>
                <a:avLst/>
                <a:gdLst>
                  <a:gd name="T0" fmla="*/ 155 w 1025"/>
                  <a:gd name="T1" fmla="*/ 1 h 839"/>
                  <a:gd name="T2" fmla="*/ 152 w 1025"/>
                  <a:gd name="T3" fmla="*/ 1 h 839"/>
                  <a:gd name="T4" fmla="*/ 148 w 1025"/>
                  <a:gd name="T5" fmla="*/ 1 h 839"/>
                  <a:gd name="T6" fmla="*/ 145 w 1025"/>
                  <a:gd name="T7" fmla="*/ 1 h 839"/>
                  <a:gd name="T8" fmla="*/ 142 w 1025"/>
                  <a:gd name="T9" fmla="*/ 1 h 839"/>
                  <a:gd name="T10" fmla="*/ 137 w 1025"/>
                  <a:gd name="T11" fmla="*/ 1 h 839"/>
                  <a:gd name="T12" fmla="*/ 133 w 1025"/>
                  <a:gd name="T13" fmla="*/ 1 h 839"/>
                  <a:gd name="T14" fmla="*/ 130 w 1025"/>
                  <a:gd name="T15" fmla="*/ 1 h 839"/>
                  <a:gd name="T16" fmla="*/ 126 w 1025"/>
                  <a:gd name="T17" fmla="*/ 1 h 839"/>
                  <a:gd name="T18" fmla="*/ 122 w 1025"/>
                  <a:gd name="T19" fmla="*/ 1 h 839"/>
                  <a:gd name="T20" fmla="*/ 118 w 1025"/>
                  <a:gd name="T21" fmla="*/ 1 h 839"/>
                  <a:gd name="T22" fmla="*/ 115 w 1025"/>
                  <a:gd name="T23" fmla="*/ 1 h 839"/>
                  <a:gd name="T24" fmla="*/ 110 w 1025"/>
                  <a:gd name="T25" fmla="*/ 1 h 839"/>
                  <a:gd name="T26" fmla="*/ 107 w 1025"/>
                  <a:gd name="T27" fmla="*/ 1 h 839"/>
                  <a:gd name="T28" fmla="*/ 104 w 1025"/>
                  <a:gd name="T29" fmla="*/ 1 h 839"/>
                  <a:gd name="T30" fmla="*/ 99 w 1025"/>
                  <a:gd name="T31" fmla="*/ 1 h 839"/>
                  <a:gd name="T32" fmla="*/ 97 w 1025"/>
                  <a:gd name="T33" fmla="*/ 1 h 839"/>
                  <a:gd name="T34" fmla="*/ 93 w 1025"/>
                  <a:gd name="T35" fmla="*/ 1 h 839"/>
                  <a:gd name="T36" fmla="*/ 89 w 1025"/>
                  <a:gd name="T37" fmla="*/ 1 h 839"/>
                  <a:gd name="T38" fmla="*/ 85 w 1025"/>
                  <a:gd name="T39" fmla="*/ 1 h 839"/>
                  <a:gd name="T40" fmla="*/ 82 w 1025"/>
                  <a:gd name="T41" fmla="*/ 1 h 839"/>
                  <a:gd name="T42" fmla="*/ 78 w 1025"/>
                  <a:gd name="T43" fmla="*/ 1 h 839"/>
                  <a:gd name="T44" fmla="*/ 75 w 1025"/>
                  <a:gd name="T45" fmla="*/ 1 h 839"/>
                  <a:gd name="T46" fmla="*/ 72 w 1025"/>
                  <a:gd name="T47" fmla="*/ 1 h 839"/>
                  <a:gd name="T48" fmla="*/ 70 w 1025"/>
                  <a:gd name="T49" fmla="*/ 1 h 839"/>
                  <a:gd name="T50" fmla="*/ 68 w 1025"/>
                  <a:gd name="T51" fmla="*/ 1 h 839"/>
                  <a:gd name="T52" fmla="*/ 66 w 1025"/>
                  <a:gd name="T53" fmla="*/ 1 h 839"/>
                  <a:gd name="T54" fmla="*/ 63 w 1025"/>
                  <a:gd name="T55" fmla="*/ 1 h 839"/>
                  <a:gd name="T56" fmla="*/ 61 w 1025"/>
                  <a:gd name="T57" fmla="*/ 1 h 839"/>
                  <a:gd name="T58" fmla="*/ 58 w 1025"/>
                  <a:gd name="T59" fmla="*/ 1 h 839"/>
                  <a:gd name="T60" fmla="*/ 56 w 1025"/>
                  <a:gd name="T61" fmla="*/ 1 h 839"/>
                  <a:gd name="T62" fmla="*/ 53 w 1025"/>
                  <a:gd name="T63" fmla="*/ 1 h 839"/>
                  <a:gd name="T64" fmla="*/ 50 w 1025"/>
                  <a:gd name="T65" fmla="*/ 1 h 839"/>
                  <a:gd name="T66" fmla="*/ 47 w 1025"/>
                  <a:gd name="T67" fmla="*/ 1 h 839"/>
                  <a:gd name="T68" fmla="*/ 45 w 1025"/>
                  <a:gd name="T69" fmla="*/ 1 h 839"/>
                  <a:gd name="T70" fmla="*/ 43 w 1025"/>
                  <a:gd name="T71" fmla="*/ 1 h 839"/>
                  <a:gd name="T72" fmla="*/ 40 w 1025"/>
                  <a:gd name="T73" fmla="*/ 1 h 839"/>
                  <a:gd name="T74" fmla="*/ 38 w 1025"/>
                  <a:gd name="T75" fmla="*/ 1 h 839"/>
                  <a:gd name="T76" fmla="*/ 35 w 1025"/>
                  <a:gd name="T77" fmla="*/ 1 h 839"/>
                  <a:gd name="T78" fmla="*/ 32 w 1025"/>
                  <a:gd name="T79" fmla="*/ 1 h 839"/>
                  <a:gd name="T80" fmla="*/ 30 w 1025"/>
                  <a:gd name="T81" fmla="*/ 1 h 839"/>
                  <a:gd name="T82" fmla="*/ 26 w 1025"/>
                  <a:gd name="T83" fmla="*/ 1 h 839"/>
                  <a:gd name="T84" fmla="*/ 24 w 1025"/>
                  <a:gd name="T85" fmla="*/ 1 h 839"/>
                  <a:gd name="T86" fmla="*/ 20 w 1025"/>
                  <a:gd name="T87" fmla="*/ 1 h 839"/>
                  <a:gd name="T88" fmla="*/ 16 w 1025"/>
                  <a:gd name="T89" fmla="*/ 1 h 839"/>
                  <a:gd name="T90" fmla="*/ 12 w 1025"/>
                  <a:gd name="T91" fmla="*/ 1 h 839"/>
                  <a:gd name="T92" fmla="*/ 8 w 1025"/>
                  <a:gd name="T93" fmla="*/ 1 h 839"/>
                  <a:gd name="T94" fmla="*/ 3 w 1025"/>
                  <a:gd name="T95" fmla="*/ 1 h 839"/>
                  <a:gd name="T96" fmla="*/ 2 w 1025"/>
                  <a:gd name="T97" fmla="*/ 0 h 83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5" h="839">
                    <a:moveTo>
                      <a:pt x="2" y="0"/>
                    </a:moveTo>
                    <a:lnTo>
                      <a:pt x="1024" y="0"/>
                    </a:lnTo>
                    <a:lnTo>
                      <a:pt x="1024" y="583"/>
                    </a:lnTo>
                    <a:lnTo>
                      <a:pt x="1018" y="580"/>
                    </a:lnTo>
                    <a:lnTo>
                      <a:pt x="1013" y="579"/>
                    </a:lnTo>
                    <a:lnTo>
                      <a:pt x="1007" y="577"/>
                    </a:lnTo>
                    <a:lnTo>
                      <a:pt x="1001" y="576"/>
                    </a:lnTo>
                    <a:lnTo>
                      <a:pt x="994" y="573"/>
                    </a:lnTo>
                    <a:lnTo>
                      <a:pt x="989" y="571"/>
                    </a:lnTo>
                    <a:lnTo>
                      <a:pt x="983" y="570"/>
                    </a:lnTo>
                    <a:lnTo>
                      <a:pt x="977" y="568"/>
                    </a:lnTo>
                    <a:lnTo>
                      <a:pt x="972" y="565"/>
                    </a:lnTo>
                    <a:lnTo>
                      <a:pt x="966" y="563"/>
                    </a:lnTo>
                    <a:lnTo>
                      <a:pt x="960" y="563"/>
                    </a:lnTo>
                    <a:lnTo>
                      <a:pt x="954" y="562"/>
                    </a:lnTo>
                    <a:lnTo>
                      <a:pt x="948" y="560"/>
                    </a:lnTo>
                    <a:lnTo>
                      <a:pt x="942" y="557"/>
                    </a:lnTo>
                    <a:lnTo>
                      <a:pt x="936" y="556"/>
                    </a:lnTo>
                    <a:lnTo>
                      <a:pt x="930" y="554"/>
                    </a:lnTo>
                    <a:lnTo>
                      <a:pt x="925" y="554"/>
                    </a:lnTo>
                    <a:lnTo>
                      <a:pt x="917" y="552"/>
                    </a:lnTo>
                    <a:lnTo>
                      <a:pt x="911" y="551"/>
                    </a:lnTo>
                    <a:lnTo>
                      <a:pt x="905" y="548"/>
                    </a:lnTo>
                    <a:lnTo>
                      <a:pt x="901" y="548"/>
                    </a:lnTo>
                    <a:lnTo>
                      <a:pt x="893" y="546"/>
                    </a:lnTo>
                    <a:lnTo>
                      <a:pt x="887" y="545"/>
                    </a:lnTo>
                    <a:lnTo>
                      <a:pt x="881" y="545"/>
                    </a:lnTo>
                    <a:lnTo>
                      <a:pt x="876" y="543"/>
                    </a:lnTo>
                    <a:lnTo>
                      <a:pt x="869" y="540"/>
                    </a:lnTo>
                    <a:lnTo>
                      <a:pt x="863" y="540"/>
                    </a:lnTo>
                    <a:lnTo>
                      <a:pt x="857" y="538"/>
                    </a:lnTo>
                    <a:lnTo>
                      <a:pt x="849" y="537"/>
                    </a:lnTo>
                    <a:lnTo>
                      <a:pt x="844" y="537"/>
                    </a:lnTo>
                    <a:lnTo>
                      <a:pt x="837" y="535"/>
                    </a:lnTo>
                    <a:lnTo>
                      <a:pt x="831" y="535"/>
                    </a:lnTo>
                    <a:lnTo>
                      <a:pt x="825" y="532"/>
                    </a:lnTo>
                    <a:lnTo>
                      <a:pt x="817" y="532"/>
                    </a:lnTo>
                    <a:lnTo>
                      <a:pt x="813" y="531"/>
                    </a:lnTo>
                    <a:lnTo>
                      <a:pt x="806" y="531"/>
                    </a:lnTo>
                    <a:lnTo>
                      <a:pt x="799" y="531"/>
                    </a:lnTo>
                    <a:lnTo>
                      <a:pt x="793" y="529"/>
                    </a:lnTo>
                    <a:lnTo>
                      <a:pt x="788" y="529"/>
                    </a:lnTo>
                    <a:lnTo>
                      <a:pt x="781" y="529"/>
                    </a:lnTo>
                    <a:lnTo>
                      <a:pt x="774" y="529"/>
                    </a:lnTo>
                    <a:lnTo>
                      <a:pt x="768" y="529"/>
                    </a:lnTo>
                    <a:lnTo>
                      <a:pt x="761" y="529"/>
                    </a:lnTo>
                    <a:lnTo>
                      <a:pt x="756" y="529"/>
                    </a:lnTo>
                    <a:lnTo>
                      <a:pt x="750" y="529"/>
                    </a:lnTo>
                    <a:lnTo>
                      <a:pt x="744" y="529"/>
                    </a:lnTo>
                    <a:lnTo>
                      <a:pt x="736" y="529"/>
                    </a:lnTo>
                    <a:lnTo>
                      <a:pt x="732" y="531"/>
                    </a:lnTo>
                    <a:lnTo>
                      <a:pt x="726" y="531"/>
                    </a:lnTo>
                    <a:lnTo>
                      <a:pt x="720" y="531"/>
                    </a:lnTo>
                    <a:lnTo>
                      <a:pt x="715" y="532"/>
                    </a:lnTo>
                    <a:lnTo>
                      <a:pt x="708" y="532"/>
                    </a:lnTo>
                    <a:lnTo>
                      <a:pt x="701" y="535"/>
                    </a:lnTo>
                    <a:lnTo>
                      <a:pt x="695" y="535"/>
                    </a:lnTo>
                    <a:lnTo>
                      <a:pt x="691" y="537"/>
                    </a:lnTo>
                    <a:lnTo>
                      <a:pt x="685" y="538"/>
                    </a:lnTo>
                    <a:lnTo>
                      <a:pt x="679" y="540"/>
                    </a:lnTo>
                    <a:lnTo>
                      <a:pt x="674" y="540"/>
                    </a:lnTo>
                    <a:lnTo>
                      <a:pt x="666" y="543"/>
                    </a:lnTo>
                    <a:lnTo>
                      <a:pt x="660" y="545"/>
                    </a:lnTo>
                    <a:lnTo>
                      <a:pt x="654" y="546"/>
                    </a:lnTo>
                    <a:lnTo>
                      <a:pt x="650" y="548"/>
                    </a:lnTo>
                    <a:lnTo>
                      <a:pt x="644" y="551"/>
                    </a:lnTo>
                    <a:lnTo>
                      <a:pt x="638" y="552"/>
                    </a:lnTo>
                    <a:lnTo>
                      <a:pt x="630" y="556"/>
                    </a:lnTo>
                    <a:lnTo>
                      <a:pt x="624" y="560"/>
                    </a:lnTo>
                    <a:lnTo>
                      <a:pt x="618" y="563"/>
                    </a:lnTo>
                    <a:lnTo>
                      <a:pt x="612" y="568"/>
                    </a:lnTo>
                    <a:lnTo>
                      <a:pt x="604" y="571"/>
                    </a:lnTo>
                    <a:lnTo>
                      <a:pt x="598" y="576"/>
                    </a:lnTo>
                    <a:lnTo>
                      <a:pt x="590" y="579"/>
                    </a:lnTo>
                    <a:lnTo>
                      <a:pt x="586" y="583"/>
                    </a:lnTo>
                    <a:lnTo>
                      <a:pt x="580" y="587"/>
                    </a:lnTo>
                    <a:lnTo>
                      <a:pt x="574" y="590"/>
                    </a:lnTo>
                    <a:lnTo>
                      <a:pt x="566" y="596"/>
                    </a:lnTo>
                    <a:lnTo>
                      <a:pt x="561" y="601"/>
                    </a:lnTo>
                    <a:lnTo>
                      <a:pt x="555" y="604"/>
                    </a:lnTo>
                    <a:lnTo>
                      <a:pt x="549" y="608"/>
                    </a:lnTo>
                    <a:lnTo>
                      <a:pt x="543" y="613"/>
                    </a:lnTo>
                    <a:lnTo>
                      <a:pt x="539" y="618"/>
                    </a:lnTo>
                    <a:lnTo>
                      <a:pt x="534" y="621"/>
                    </a:lnTo>
                    <a:lnTo>
                      <a:pt x="529" y="627"/>
                    </a:lnTo>
                    <a:lnTo>
                      <a:pt x="523" y="630"/>
                    </a:lnTo>
                    <a:lnTo>
                      <a:pt x="517" y="636"/>
                    </a:lnTo>
                    <a:lnTo>
                      <a:pt x="514" y="641"/>
                    </a:lnTo>
                    <a:lnTo>
                      <a:pt x="508" y="646"/>
                    </a:lnTo>
                    <a:lnTo>
                      <a:pt x="505" y="650"/>
                    </a:lnTo>
                    <a:lnTo>
                      <a:pt x="499" y="655"/>
                    </a:lnTo>
                    <a:lnTo>
                      <a:pt x="495" y="660"/>
                    </a:lnTo>
                    <a:lnTo>
                      <a:pt x="490" y="666"/>
                    </a:lnTo>
                    <a:lnTo>
                      <a:pt x="485" y="670"/>
                    </a:lnTo>
                    <a:lnTo>
                      <a:pt x="482" y="675"/>
                    </a:lnTo>
                    <a:lnTo>
                      <a:pt x="476" y="680"/>
                    </a:lnTo>
                    <a:lnTo>
                      <a:pt x="473" y="686"/>
                    </a:lnTo>
                    <a:lnTo>
                      <a:pt x="469" y="691"/>
                    </a:lnTo>
                    <a:lnTo>
                      <a:pt x="466" y="695"/>
                    </a:lnTo>
                    <a:lnTo>
                      <a:pt x="461" y="701"/>
                    </a:lnTo>
                    <a:lnTo>
                      <a:pt x="458" y="708"/>
                    </a:lnTo>
                    <a:lnTo>
                      <a:pt x="453" y="711"/>
                    </a:lnTo>
                    <a:lnTo>
                      <a:pt x="450" y="717"/>
                    </a:lnTo>
                    <a:lnTo>
                      <a:pt x="446" y="723"/>
                    </a:lnTo>
                    <a:lnTo>
                      <a:pt x="443" y="726"/>
                    </a:lnTo>
                    <a:lnTo>
                      <a:pt x="437" y="732"/>
                    </a:lnTo>
                    <a:lnTo>
                      <a:pt x="434" y="736"/>
                    </a:lnTo>
                    <a:lnTo>
                      <a:pt x="429" y="742"/>
                    </a:lnTo>
                    <a:lnTo>
                      <a:pt x="426" y="745"/>
                    </a:lnTo>
                    <a:lnTo>
                      <a:pt x="421" y="750"/>
                    </a:lnTo>
                    <a:lnTo>
                      <a:pt x="418" y="753"/>
                    </a:lnTo>
                    <a:lnTo>
                      <a:pt x="412" y="759"/>
                    </a:lnTo>
                    <a:lnTo>
                      <a:pt x="409" y="764"/>
                    </a:lnTo>
                    <a:lnTo>
                      <a:pt x="405" y="767"/>
                    </a:lnTo>
                    <a:lnTo>
                      <a:pt x="402" y="771"/>
                    </a:lnTo>
                    <a:lnTo>
                      <a:pt x="396" y="774"/>
                    </a:lnTo>
                    <a:lnTo>
                      <a:pt x="393" y="777"/>
                    </a:lnTo>
                    <a:lnTo>
                      <a:pt x="388" y="782"/>
                    </a:lnTo>
                    <a:lnTo>
                      <a:pt x="385" y="784"/>
                    </a:lnTo>
                    <a:lnTo>
                      <a:pt x="379" y="788"/>
                    </a:lnTo>
                    <a:lnTo>
                      <a:pt x="376" y="791"/>
                    </a:lnTo>
                    <a:lnTo>
                      <a:pt x="371" y="796"/>
                    </a:lnTo>
                    <a:lnTo>
                      <a:pt x="365" y="798"/>
                    </a:lnTo>
                    <a:lnTo>
                      <a:pt x="362" y="801"/>
                    </a:lnTo>
                    <a:lnTo>
                      <a:pt x="356" y="804"/>
                    </a:lnTo>
                    <a:lnTo>
                      <a:pt x="353" y="807"/>
                    </a:lnTo>
                    <a:lnTo>
                      <a:pt x="348" y="809"/>
                    </a:lnTo>
                    <a:lnTo>
                      <a:pt x="344" y="810"/>
                    </a:lnTo>
                    <a:lnTo>
                      <a:pt x="339" y="815"/>
                    </a:lnTo>
                    <a:lnTo>
                      <a:pt x="333" y="816"/>
                    </a:lnTo>
                    <a:lnTo>
                      <a:pt x="330" y="818"/>
                    </a:lnTo>
                    <a:lnTo>
                      <a:pt x="326" y="821"/>
                    </a:lnTo>
                    <a:lnTo>
                      <a:pt x="323" y="822"/>
                    </a:lnTo>
                    <a:lnTo>
                      <a:pt x="320" y="824"/>
                    </a:lnTo>
                    <a:lnTo>
                      <a:pt x="315" y="826"/>
                    </a:lnTo>
                    <a:lnTo>
                      <a:pt x="312" y="826"/>
                    </a:lnTo>
                    <a:lnTo>
                      <a:pt x="307" y="829"/>
                    </a:lnTo>
                    <a:lnTo>
                      <a:pt x="304" y="830"/>
                    </a:lnTo>
                    <a:lnTo>
                      <a:pt x="300" y="830"/>
                    </a:lnTo>
                    <a:lnTo>
                      <a:pt x="297" y="832"/>
                    </a:lnTo>
                    <a:lnTo>
                      <a:pt x="292" y="832"/>
                    </a:lnTo>
                    <a:lnTo>
                      <a:pt x="289" y="833"/>
                    </a:lnTo>
                    <a:lnTo>
                      <a:pt x="285" y="833"/>
                    </a:lnTo>
                    <a:lnTo>
                      <a:pt x="281" y="836"/>
                    </a:lnTo>
                    <a:lnTo>
                      <a:pt x="277" y="836"/>
                    </a:lnTo>
                    <a:lnTo>
                      <a:pt x="272" y="836"/>
                    </a:lnTo>
                    <a:lnTo>
                      <a:pt x="268" y="836"/>
                    </a:lnTo>
                    <a:lnTo>
                      <a:pt x="265" y="838"/>
                    </a:lnTo>
                    <a:lnTo>
                      <a:pt x="260" y="838"/>
                    </a:lnTo>
                    <a:lnTo>
                      <a:pt x="257" y="838"/>
                    </a:lnTo>
                    <a:lnTo>
                      <a:pt x="251" y="838"/>
                    </a:lnTo>
                    <a:lnTo>
                      <a:pt x="248" y="838"/>
                    </a:lnTo>
                    <a:lnTo>
                      <a:pt x="243" y="838"/>
                    </a:lnTo>
                    <a:lnTo>
                      <a:pt x="239" y="838"/>
                    </a:lnTo>
                    <a:lnTo>
                      <a:pt x="234" y="836"/>
                    </a:lnTo>
                    <a:lnTo>
                      <a:pt x="231" y="836"/>
                    </a:lnTo>
                    <a:lnTo>
                      <a:pt x="225" y="836"/>
                    </a:lnTo>
                    <a:lnTo>
                      <a:pt x="221" y="836"/>
                    </a:lnTo>
                    <a:lnTo>
                      <a:pt x="216" y="833"/>
                    </a:lnTo>
                    <a:lnTo>
                      <a:pt x="211" y="833"/>
                    </a:lnTo>
                    <a:lnTo>
                      <a:pt x="207" y="833"/>
                    </a:lnTo>
                    <a:lnTo>
                      <a:pt x="202" y="832"/>
                    </a:lnTo>
                    <a:lnTo>
                      <a:pt x="196" y="832"/>
                    </a:lnTo>
                    <a:lnTo>
                      <a:pt x="193" y="830"/>
                    </a:lnTo>
                    <a:lnTo>
                      <a:pt x="187" y="829"/>
                    </a:lnTo>
                    <a:lnTo>
                      <a:pt x="184" y="829"/>
                    </a:lnTo>
                    <a:lnTo>
                      <a:pt x="178" y="826"/>
                    </a:lnTo>
                    <a:lnTo>
                      <a:pt x="172" y="824"/>
                    </a:lnTo>
                    <a:lnTo>
                      <a:pt x="169" y="822"/>
                    </a:lnTo>
                    <a:lnTo>
                      <a:pt x="163" y="821"/>
                    </a:lnTo>
                    <a:lnTo>
                      <a:pt x="157" y="818"/>
                    </a:lnTo>
                    <a:lnTo>
                      <a:pt x="152" y="816"/>
                    </a:lnTo>
                    <a:lnTo>
                      <a:pt x="146" y="815"/>
                    </a:lnTo>
                    <a:lnTo>
                      <a:pt x="140" y="810"/>
                    </a:lnTo>
                    <a:lnTo>
                      <a:pt x="135" y="809"/>
                    </a:lnTo>
                    <a:lnTo>
                      <a:pt x="129" y="805"/>
                    </a:lnTo>
                    <a:lnTo>
                      <a:pt x="123" y="804"/>
                    </a:lnTo>
                    <a:lnTo>
                      <a:pt x="116" y="799"/>
                    </a:lnTo>
                    <a:lnTo>
                      <a:pt x="111" y="796"/>
                    </a:lnTo>
                    <a:lnTo>
                      <a:pt x="105" y="793"/>
                    </a:lnTo>
                    <a:lnTo>
                      <a:pt x="97" y="790"/>
                    </a:lnTo>
                    <a:lnTo>
                      <a:pt x="91" y="785"/>
                    </a:lnTo>
                    <a:lnTo>
                      <a:pt x="87" y="782"/>
                    </a:lnTo>
                    <a:lnTo>
                      <a:pt x="79" y="777"/>
                    </a:lnTo>
                    <a:lnTo>
                      <a:pt x="73" y="774"/>
                    </a:lnTo>
                    <a:lnTo>
                      <a:pt x="65" y="768"/>
                    </a:lnTo>
                    <a:lnTo>
                      <a:pt x="58" y="765"/>
                    </a:lnTo>
                    <a:lnTo>
                      <a:pt x="52" y="760"/>
                    </a:lnTo>
                    <a:lnTo>
                      <a:pt x="46" y="756"/>
                    </a:lnTo>
                    <a:lnTo>
                      <a:pt x="38" y="751"/>
                    </a:lnTo>
                    <a:lnTo>
                      <a:pt x="30" y="745"/>
                    </a:lnTo>
                    <a:lnTo>
                      <a:pt x="23" y="740"/>
                    </a:lnTo>
                    <a:lnTo>
                      <a:pt x="15" y="736"/>
                    </a:lnTo>
                    <a:lnTo>
                      <a:pt x="9" y="731"/>
                    </a:lnTo>
                    <a:lnTo>
                      <a:pt x="0" y="725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FFDDC3"/>
              </a:soli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21" name="Text Box 24"/>
              <p:cNvSpPr txBox="1">
                <a:spLocks noChangeArrowheads="1"/>
              </p:cNvSpPr>
              <p:nvPr/>
            </p:nvSpPr>
            <p:spPr bwMode="auto">
              <a:xfrm>
                <a:off x="1488" y="1767"/>
                <a:ext cx="10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C0C6E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400" dirty="0">
                    <a:latin typeface="Consolas"/>
                    <a:cs typeface="Consolas"/>
                  </a:rPr>
                  <a:t>MyProg.class</a:t>
                </a:r>
              </a:p>
            </p:txBody>
          </p:sp>
          <p:cxnSp>
            <p:nvCxnSpPr>
              <p:cNvPr id="12322" name="AutoShape 37"/>
              <p:cNvCxnSpPr>
                <a:cxnSpLocks noChangeShapeType="1"/>
              </p:cNvCxnSpPr>
              <p:nvPr/>
            </p:nvCxnSpPr>
            <p:spPr bwMode="auto">
              <a:xfrm flipH="1">
                <a:off x="1968" y="1488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323" name="Rectangle 48"/>
              <p:cNvSpPr>
                <a:spLocks noChangeArrowheads="1"/>
              </p:cNvSpPr>
              <p:nvPr/>
            </p:nvSpPr>
            <p:spPr bwMode="auto">
              <a:xfrm>
                <a:off x="2496" y="1776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Bytecode file</a:t>
                </a:r>
              </a:p>
            </p:txBody>
          </p:sp>
        </p:grpSp>
      </p:grpSp>
      <p:grpSp>
        <p:nvGrpSpPr>
          <p:cNvPr id="908355" name="Group 67"/>
          <p:cNvGrpSpPr>
            <a:grpSpLocks/>
          </p:cNvGrpSpPr>
          <p:nvPr/>
        </p:nvGrpSpPr>
        <p:grpSpPr bwMode="auto">
          <a:xfrm>
            <a:off x="1295400" y="838200"/>
            <a:ext cx="5791200" cy="661988"/>
            <a:chOff x="96" y="528"/>
            <a:chExt cx="3648" cy="417"/>
          </a:xfrm>
        </p:grpSpPr>
        <p:cxnSp>
          <p:nvCxnSpPr>
            <p:cNvPr id="12308" name="AutoShape 40"/>
            <p:cNvCxnSpPr>
              <a:cxnSpLocks noChangeShapeType="1"/>
              <a:stCxn id="12310" idx="3"/>
              <a:endCxn id="12314" idx="1"/>
            </p:cNvCxnSpPr>
            <p:nvPr/>
          </p:nvCxnSpPr>
          <p:spPr bwMode="auto">
            <a:xfrm flipV="1">
              <a:off x="816" y="666"/>
              <a:ext cx="720" cy="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65558" name="Group 56"/>
            <p:cNvGrpSpPr>
              <a:grpSpLocks/>
            </p:cNvGrpSpPr>
            <p:nvPr/>
          </p:nvGrpSpPr>
          <p:grpSpPr bwMode="auto">
            <a:xfrm>
              <a:off x="1536" y="528"/>
              <a:ext cx="2208" cy="417"/>
              <a:chOff x="1536" y="528"/>
              <a:chExt cx="2208" cy="417"/>
            </a:xfrm>
          </p:grpSpPr>
          <p:grpSp>
            <p:nvGrpSpPr>
              <p:cNvPr id="65560" name="Group 14"/>
              <p:cNvGrpSpPr>
                <a:grpSpLocks/>
              </p:cNvGrpSpPr>
              <p:nvPr/>
            </p:nvGrpSpPr>
            <p:grpSpPr bwMode="auto">
              <a:xfrm>
                <a:off x="1536" y="528"/>
                <a:ext cx="864" cy="417"/>
                <a:chOff x="1344" y="1488"/>
                <a:chExt cx="1025" cy="672"/>
              </a:xfrm>
            </p:grpSpPr>
            <p:sp>
              <p:nvSpPr>
                <p:cNvPr id="65562" name="Freeform 15"/>
                <p:cNvSpPr>
                  <a:spLocks/>
                </p:cNvSpPr>
                <p:nvPr/>
              </p:nvSpPr>
              <p:spPr bwMode="auto">
                <a:xfrm>
                  <a:off x="1344" y="1488"/>
                  <a:ext cx="1025" cy="672"/>
                </a:xfrm>
                <a:custGeom>
                  <a:avLst/>
                  <a:gdLst>
                    <a:gd name="T0" fmla="*/ 1018 w 1025"/>
                    <a:gd name="T1" fmla="*/ 50 h 839"/>
                    <a:gd name="T2" fmla="*/ 994 w 1025"/>
                    <a:gd name="T3" fmla="*/ 50 h 839"/>
                    <a:gd name="T4" fmla="*/ 972 w 1025"/>
                    <a:gd name="T5" fmla="*/ 50 h 839"/>
                    <a:gd name="T6" fmla="*/ 948 w 1025"/>
                    <a:gd name="T7" fmla="*/ 49 h 839"/>
                    <a:gd name="T8" fmla="*/ 925 w 1025"/>
                    <a:gd name="T9" fmla="*/ 49 h 839"/>
                    <a:gd name="T10" fmla="*/ 901 w 1025"/>
                    <a:gd name="T11" fmla="*/ 47 h 839"/>
                    <a:gd name="T12" fmla="*/ 876 w 1025"/>
                    <a:gd name="T13" fmla="*/ 47 h 839"/>
                    <a:gd name="T14" fmla="*/ 849 w 1025"/>
                    <a:gd name="T15" fmla="*/ 46 h 839"/>
                    <a:gd name="T16" fmla="*/ 825 w 1025"/>
                    <a:gd name="T17" fmla="*/ 46 h 839"/>
                    <a:gd name="T18" fmla="*/ 799 w 1025"/>
                    <a:gd name="T19" fmla="*/ 46 h 839"/>
                    <a:gd name="T20" fmla="*/ 774 w 1025"/>
                    <a:gd name="T21" fmla="*/ 46 h 839"/>
                    <a:gd name="T22" fmla="*/ 750 w 1025"/>
                    <a:gd name="T23" fmla="*/ 46 h 839"/>
                    <a:gd name="T24" fmla="*/ 726 w 1025"/>
                    <a:gd name="T25" fmla="*/ 46 h 839"/>
                    <a:gd name="T26" fmla="*/ 701 w 1025"/>
                    <a:gd name="T27" fmla="*/ 46 h 839"/>
                    <a:gd name="T28" fmla="*/ 679 w 1025"/>
                    <a:gd name="T29" fmla="*/ 47 h 839"/>
                    <a:gd name="T30" fmla="*/ 654 w 1025"/>
                    <a:gd name="T31" fmla="*/ 47 h 839"/>
                    <a:gd name="T32" fmla="*/ 630 w 1025"/>
                    <a:gd name="T33" fmla="*/ 49 h 839"/>
                    <a:gd name="T34" fmla="*/ 604 w 1025"/>
                    <a:gd name="T35" fmla="*/ 50 h 839"/>
                    <a:gd name="T36" fmla="*/ 580 w 1025"/>
                    <a:gd name="T37" fmla="*/ 50 h 839"/>
                    <a:gd name="T38" fmla="*/ 555 w 1025"/>
                    <a:gd name="T39" fmla="*/ 53 h 839"/>
                    <a:gd name="T40" fmla="*/ 534 w 1025"/>
                    <a:gd name="T41" fmla="*/ 54 h 839"/>
                    <a:gd name="T42" fmla="*/ 514 w 1025"/>
                    <a:gd name="T43" fmla="*/ 56 h 839"/>
                    <a:gd name="T44" fmla="*/ 495 w 1025"/>
                    <a:gd name="T45" fmla="*/ 58 h 839"/>
                    <a:gd name="T46" fmla="*/ 476 w 1025"/>
                    <a:gd name="T47" fmla="*/ 59 h 839"/>
                    <a:gd name="T48" fmla="*/ 461 w 1025"/>
                    <a:gd name="T49" fmla="*/ 61 h 839"/>
                    <a:gd name="T50" fmla="*/ 446 w 1025"/>
                    <a:gd name="T51" fmla="*/ 63 h 839"/>
                    <a:gd name="T52" fmla="*/ 429 w 1025"/>
                    <a:gd name="T53" fmla="*/ 64 h 839"/>
                    <a:gd name="T54" fmla="*/ 412 w 1025"/>
                    <a:gd name="T55" fmla="*/ 66 h 839"/>
                    <a:gd name="T56" fmla="*/ 396 w 1025"/>
                    <a:gd name="T57" fmla="*/ 67 h 839"/>
                    <a:gd name="T58" fmla="*/ 379 w 1025"/>
                    <a:gd name="T59" fmla="*/ 69 h 839"/>
                    <a:gd name="T60" fmla="*/ 362 w 1025"/>
                    <a:gd name="T61" fmla="*/ 70 h 839"/>
                    <a:gd name="T62" fmla="*/ 344 w 1025"/>
                    <a:gd name="T63" fmla="*/ 70 h 839"/>
                    <a:gd name="T64" fmla="*/ 326 w 1025"/>
                    <a:gd name="T65" fmla="*/ 71 h 839"/>
                    <a:gd name="T66" fmla="*/ 312 w 1025"/>
                    <a:gd name="T67" fmla="*/ 72 h 839"/>
                    <a:gd name="T68" fmla="*/ 297 w 1025"/>
                    <a:gd name="T69" fmla="*/ 72 h 839"/>
                    <a:gd name="T70" fmla="*/ 281 w 1025"/>
                    <a:gd name="T71" fmla="*/ 73 h 839"/>
                    <a:gd name="T72" fmla="*/ 265 w 1025"/>
                    <a:gd name="T73" fmla="*/ 73 h 839"/>
                    <a:gd name="T74" fmla="*/ 248 w 1025"/>
                    <a:gd name="T75" fmla="*/ 73 h 839"/>
                    <a:gd name="T76" fmla="*/ 231 w 1025"/>
                    <a:gd name="T77" fmla="*/ 73 h 839"/>
                    <a:gd name="T78" fmla="*/ 211 w 1025"/>
                    <a:gd name="T79" fmla="*/ 73 h 839"/>
                    <a:gd name="T80" fmla="*/ 193 w 1025"/>
                    <a:gd name="T81" fmla="*/ 72 h 839"/>
                    <a:gd name="T82" fmla="*/ 172 w 1025"/>
                    <a:gd name="T83" fmla="*/ 72 h 839"/>
                    <a:gd name="T84" fmla="*/ 152 w 1025"/>
                    <a:gd name="T85" fmla="*/ 71 h 839"/>
                    <a:gd name="T86" fmla="*/ 129 w 1025"/>
                    <a:gd name="T87" fmla="*/ 70 h 839"/>
                    <a:gd name="T88" fmla="*/ 105 w 1025"/>
                    <a:gd name="T89" fmla="*/ 70 h 839"/>
                    <a:gd name="T90" fmla="*/ 79 w 1025"/>
                    <a:gd name="T91" fmla="*/ 67 h 839"/>
                    <a:gd name="T92" fmla="*/ 52 w 1025"/>
                    <a:gd name="T93" fmla="*/ 66 h 839"/>
                    <a:gd name="T94" fmla="*/ 23 w 1025"/>
                    <a:gd name="T95" fmla="*/ 64 h 839"/>
                    <a:gd name="T96" fmla="*/ 2 w 1025"/>
                    <a:gd name="T97" fmla="*/ 0 h 83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25" h="839">
                      <a:moveTo>
                        <a:pt x="2" y="0"/>
                      </a:moveTo>
                      <a:lnTo>
                        <a:pt x="1024" y="0"/>
                      </a:lnTo>
                      <a:lnTo>
                        <a:pt x="1024" y="583"/>
                      </a:lnTo>
                      <a:lnTo>
                        <a:pt x="1018" y="580"/>
                      </a:lnTo>
                      <a:lnTo>
                        <a:pt x="1013" y="579"/>
                      </a:lnTo>
                      <a:lnTo>
                        <a:pt x="1007" y="577"/>
                      </a:lnTo>
                      <a:lnTo>
                        <a:pt x="1001" y="576"/>
                      </a:lnTo>
                      <a:lnTo>
                        <a:pt x="994" y="573"/>
                      </a:lnTo>
                      <a:lnTo>
                        <a:pt x="989" y="571"/>
                      </a:lnTo>
                      <a:lnTo>
                        <a:pt x="983" y="570"/>
                      </a:lnTo>
                      <a:lnTo>
                        <a:pt x="977" y="568"/>
                      </a:lnTo>
                      <a:lnTo>
                        <a:pt x="972" y="565"/>
                      </a:lnTo>
                      <a:lnTo>
                        <a:pt x="966" y="563"/>
                      </a:lnTo>
                      <a:lnTo>
                        <a:pt x="960" y="563"/>
                      </a:lnTo>
                      <a:lnTo>
                        <a:pt x="954" y="562"/>
                      </a:lnTo>
                      <a:lnTo>
                        <a:pt x="948" y="560"/>
                      </a:lnTo>
                      <a:lnTo>
                        <a:pt x="942" y="557"/>
                      </a:lnTo>
                      <a:lnTo>
                        <a:pt x="936" y="556"/>
                      </a:lnTo>
                      <a:lnTo>
                        <a:pt x="930" y="554"/>
                      </a:lnTo>
                      <a:lnTo>
                        <a:pt x="925" y="554"/>
                      </a:lnTo>
                      <a:lnTo>
                        <a:pt x="917" y="552"/>
                      </a:lnTo>
                      <a:lnTo>
                        <a:pt x="911" y="551"/>
                      </a:lnTo>
                      <a:lnTo>
                        <a:pt x="905" y="548"/>
                      </a:lnTo>
                      <a:lnTo>
                        <a:pt x="901" y="548"/>
                      </a:lnTo>
                      <a:lnTo>
                        <a:pt x="893" y="546"/>
                      </a:lnTo>
                      <a:lnTo>
                        <a:pt x="887" y="545"/>
                      </a:lnTo>
                      <a:lnTo>
                        <a:pt x="881" y="545"/>
                      </a:lnTo>
                      <a:lnTo>
                        <a:pt x="876" y="543"/>
                      </a:lnTo>
                      <a:lnTo>
                        <a:pt x="869" y="540"/>
                      </a:lnTo>
                      <a:lnTo>
                        <a:pt x="863" y="540"/>
                      </a:lnTo>
                      <a:lnTo>
                        <a:pt x="857" y="538"/>
                      </a:lnTo>
                      <a:lnTo>
                        <a:pt x="849" y="537"/>
                      </a:lnTo>
                      <a:lnTo>
                        <a:pt x="844" y="537"/>
                      </a:lnTo>
                      <a:lnTo>
                        <a:pt x="837" y="535"/>
                      </a:lnTo>
                      <a:lnTo>
                        <a:pt x="831" y="535"/>
                      </a:lnTo>
                      <a:lnTo>
                        <a:pt x="825" y="532"/>
                      </a:lnTo>
                      <a:lnTo>
                        <a:pt x="817" y="532"/>
                      </a:lnTo>
                      <a:lnTo>
                        <a:pt x="813" y="531"/>
                      </a:lnTo>
                      <a:lnTo>
                        <a:pt x="806" y="531"/>
                      </a:lnTo>
                      <a:lnTo>
                        <a:pt x="799" y="531"/>
                      </a:lnTo>
                      <a:lnTo>
                        <a:pt x="793" y="529"/>
                      </a:lnTo>
                      <a:lnTo>
                        <a:pt x="788" y="529"/>
                      </a:lnTo>
                      <a:lnTo>
                        <a:pt x="781" y="529"/>
                      </a:lnTo>
                      <a:lnTo>
                        <a:pt x="774" y="529"/>
                      </a:lnTo>
                      <a:lnTo>
                        <a:pt x="768" y="529"/>
                      </a:lnTo>
                      <a:lnTo>
                        <a:pt x="761" y="529"/>
                      </a:lnTo>
                      <a:lnTo>
                        <a:pt x="756" y="529"/>
                      </a:lnTo>
                      <a:lnTo>
                        <a:pt x="750" y="529"/>
                      </a:lnTo>
                      <a:lnTo>
                        <a:pt x="744" y="529"/>
                      </a:lnTo>
                      <a:lnTo>
                        <a:pt x="736" y="529"/>
                      </a:lnTo>
                      <a:lnTo>
                        <a:pt x="732" y="531"/>
                      </a:lnTo>
                      <a:lnTo>
                        <a:pt x="726" y="531"/>
                      </a:lnTo>
                      <a:lnTo>
                        <a:pt x="720" y="531"/>
                      </a:lnTo>
                      <a:lnTo>
                        <a:pt x="715" y="532"/>
                      </a:lnTo>
                      <a:lnTo>
                        <a:pt x="708" y="532"/>
                      </a:lnTo>
                      <a:lnTo>
                        <a:pt x="701" y="535"/>
                      </a:lnTo>
                      <a:lnTo>
                        <a:pt x="695" y="535"/>
                      </a:lnTo>
                      <a:lnTo>
                        <a:pt x="691" y="537"/>
                      </a:lnTo>
                      <a:lnTo>
                        <a:pt x="685" y="538"/>
                      </a:lnTo>
                      <a:lnTo>
                        <a:pt x="679" y="540"/>
                      </a:lnTo>
                      <a:lnTo>
                        <a:pt x="674" y="540"/>
                      </a:lnTo>
                      <a:lnTo>
                        <a:pt x="666" y="543"/>
                      </a:lnTo>
                      <a:lnTo>
                        <a:pt x="660" y="545"/>
                      </a:lnTo>
                      <a:lnTo>
                        <a:pt x="654" y="546"/>
                      </a:lnTo>
                      <a:lnTo>
                        <a:pt x="650" y="548"/>
                      </a:lnTo>
                      <a:lnTo>
                        <a:pt x="644" y="551"/>
                      </a:lnTo>
                      <a:lnTo>
                        <a:pt x="638" y="552"/>
                      </a:lnTo>
                      <a:lnTo>
                        <a:pt x="630" y="556"/>
                      </a:lnTo>
                      <a:lnTo>
                        <a:pt x="624" y="560"/>
                      </a:lnTo>
                      <a:lnTo>
                        <a:pt x="618" y="563"/>
                      </a:lnTo>
                      <a:lnTo>
                        <a:pt x="612" y="568"/>
                      </a:lnTo>
                      <a:lnTo>
                        <a:pt x="604" y="571"/>
                      </a:lnTo>
                      <a:lnTo>
                        <a:pt x="598" y="576"/>
                      </a:lnTo>
                      <a:lnTo>
                        <a:pt x="590" y="579"/>
                      </a:lnTo>
                      <a:lnTo>
                        <a:pt x="586" y="583"/>
                      </a:lnTo>
                      <a:lnTo>
                        <a:pt x="580" y="587"/>
                      </a:lnTo>
                      <a:lnTo>
                        <a:pt x="574" y="590"/>
                      </a:lnTo>
                      <a:lnTo>
                        <a:pt x="566" y="596"/>
                      </a:lnTo>
                      <a:lnTo>
                        <a:pt x="561" y="601"/>
                      </a:lnTo>
                      <a:lnTo>
                        <a:pt x="555" y="604"/>
                      </a:lnTo>
                      <a:lnTo>
                        <a:pt x="549" y="608"/>
                      </a:lnTo>
                      <a:lnTo>
                        <a:pt x="543" y="613"/>
                      </a:lnTo>
                      <a:lnTo>
                        <a:pt x="539" y="618"/>
                      </a:lnTo>
                      <a:lnTo>
                        <a:pt x="534" y="621"/>
                      </a:lnTo>
                      <a:lnTo>
                        <a:pt x="529" y="627"/>
                      </a:lnTo>
                      <a:lnTo>
                        <a:pt x="523" y="630"/>
                      </a:lnTo>
                      <a:lnTo>
                        <a:pt x="517" y="636"/>
                      </a:lnTo>
                      <a:lnTo>
                        <a:pt x="514" y="641"/>
                      </a:lnTo>
                      <a:lnTo>
                        <a:pt x="508" y="646"/>
                      </a:lnTo>
                      <a:lnTo>
                        <a:pt x="505" y="650"/>
                      </a:lnTo>
                      <a:lnTo>
                        <a:pt x="499" y="655"/>
                      </a:lnTo>
                      <a:lnTo>
                        <a:pt x="495" y="660"/>
                      </a:lnTo>
                      <a:lnTo>
                        <a:pt x="490" y="666"/>
                      </a:lnTo>
                      <a:lnTo>
                        <a:pt x="485" y="670"/>
                      </a:lnTo>
                      <a:lnTo>
                        <a:pt x="482" y="675"/>
                      </a:lnTo>
                      <a:lnTo>
                        <a:pt x="476" y="680"/>
                      </a:lnTo>
                      <a:lnTo>
                        <a:pt x="473" y="686"/>
                      </a:lnTo>
                      <a:lnTo>
                        <a:pt x="469" y="691"/>
                      </a:lnTo>
                      <a:lnTo>
                        <a:pt x="466" y="695"/>
                      </a:lnTo>
                      <a:lnTo>
                        <a:pt x="461" y="701"/>
                      </a:lnTo>
                      <a:lnTo>
                        <a:pt x="458" y="708"/>
                      </a:lnTo>
                      <a:lnTo>
                        <a:pt x="453" y="711"/>
                      </a:lnTo>
                      <a:lnTo>
                        <a:pt x="450" y="717"/>
                      </a:lnTo>
                      <a:lnTo>
                        <a:pt x="446" y="723"/>
                      </a:lnTo>
                      <a:lnTo>
                        <a:pt x="443" y="726"/>
                      </a:lnTo>
                      <a:lnTo>
                        <a:pt x="437" y="732"/>
                      </a:lnTo>
                      <a:lnTo>
                        <a:pt x="434" y="736"/>
                      </a:lnTo>
                      <a:lnTo>
                        <a:pt x="429" y="742"/>
                      </a:lnTo>
                      <a:lnTo>
                        <a:pt x="426" y="745"/>
                      </a:lnTo>
                      <a:lnTo>
                        <a:pt x="421" y="750"/>
                      </a:lnTo>
                      <a:lnTo>
                        <a:pt x="418" y="753"/>
                      </a:lnTo>
                      <a:lnTo>
                        <a:pt x="412" y="759"/>
                      </a:lnTo>
                      <a:lnTo>
                        <a:pt x="409" y="764"/>
                      </a:lnTo>
                      <a:lnTo>
                        <a:pt x="405" y="767"/>
                      </a:lnTo>
                      <a:lnTo>
                        <a:pt x="402" y="771"/>
                      </a:lnTo>
                      <a:lnTo>
                        <a:pt x="396" y="774"/>
                      </a:lnTo>
                      <a:lnTo>
                        <a:pt x="393" y="777"/>
                      </a:lnTo>
                      <a:lnTo>
                        <a:pt x="388" y="782"/>
                      </a:lnTo>
                      <a:lnTo>
                        <a:pt x="385" y="784"/>
                      </a:lnTo>
                      <a:lnTo>
                        <a:pt x="379" y="788"/>
                      </a:lnTo>
                      <a:lnTo>
                        <a:pt x="376" y="791"/>
                      </a:lnTo>
                      <a:lnTo>
                        <a:pt x="371" y="796"/>
                      </a:lnTo>
                      <a:lnTo>
                        <a:pt x="365" y="798"/>
                      </a:lnTo>
                      <a:lnTo>
                        <a:pt x="362" y="801"/>
                      </a:lnTo>
                      <a:lnTo>
                        <a:pt x="356" y="804"/>
                      </a:lnTo>
                      <a:lnTo>
                        <a:pt x="353" y="807"/>
                      </a:lnTo>
                      <a:lnTo>
                        <a:pt x="348" y="809"/>
                      </a:lnTo>
                      <a:lnTo>
                        <a:pt x="344" y="810"/>
                      </a:lnTo>
                      <a:lnTo>
                        <a:pt x="339" y="815"/>
                      </a:lnTo>
                      <a:lnTo>
                        <a:pt x="333" y="816"/>
                      </a:lnTo>
                      <a:lnTo>
                        <a:pt x="330" y="818"/>
                      </a:lnTo>
                      <a:lnTo>
                        <a:pt x="326" y="821"/>
                      </a:lnTo>
                      <a:lnTo>
                        <a:pt x="323" y="822"/>
                      </a:lnTo>
                      <a:lnTo>
                        <a:pt x="320" y="824"/>
                      </a:lnTo>
                      <a:lnTo>
                        <a:pt x="315" y="826"/>
                      </a:lnTo>
                      <a:lnTo>
                        <a:pt x="312" y="826"/>
                      </a:lnTo>
                      <a:lnTo>
                        <a:pt x="307" y="829"/>
                      </a:lnTo>
                      <a:lnTo>
                        <a:pt x="304" y="830"/>
                      </a:lnTo>
                      <a:lnTo>
                        <a:pt x="300" y="830"/>
                      </a:lnTo>
                      <a:lnTo>
                        <a:pt x="297" y="832"/>
                      </a:lnTo>
                      <a:lnTo>
                        <a:pt x="292" y="832"/>
                      </a:lnTo>
                      <a:lnTo>
                        <a:pt x="289" y="833"/>
                      </a:lnTo>
                      <a:lnTo>
                        <a:pt x="285" y="833"/>
                      </a:lnTo>
                      <a:lnTo>
                        <a:pt x="281" y="836"/>
                      </a:lnTo>
                      <a:lnTo>
                        <a:pt x="277" y="836"/>
                      </a:lnTo>
                      <a:lnTo>
                        <a:pt x="272" y="836"/>
                      </a:lnTo>
                      <a:lnTo>
                        <a:pt x="268" y="836"/>
                      </a:lnTo>
                      <a:lnTo>
                        <a:pt x="265" y="838"/>
                      </a:lnTo>
                      <a:lnTo>
                        <a:pt x="260" y="838"/>
                      </a:lnTo>
                      <a:lnTo>
                        <a:pt x="257" y="838"/>
                      </a:lnTo>
                      <a:lnTo>
                        <a:pt x="251" y="838"/>
                      </a:lnTo>
                      <a:lnTo>
                        <a:pt x="248" y="838"/>
                      </a:lnTo>
                      <a:lnTo>
                        <a:pt x="243" y="838"/>
                      </a:lnTo>
                      <a:lnTo>
                        <a:pt x="239" y="838"/>
                      </a:lnTo>
                      <a:lnTo>
                        <a:pt x="234" y="836"/>
                      </a:lnTo>
                      <a:lnTo>
                        <a:pt x="231" y="836"/>
                      </a:lnTo>
                      <a:lnTo>
                        <a:pt x="225" y="836"/>
                      </a:lnTo>
                      <a:lnTo>
                        <a:pt x="221" y="836"/>
                      </a:lnTo>
                      <a:lnTo>
                        <a:pt x="216" y="833"/>
                      </a:lnTo>
                      <a:lnTo>
                        <a:pt x="211" y="833"/>
                      </a:lnTo>
                      <a:lnTo>
                        <a:pt x="207" y="833"/>
                      </a:lnTo>
                      <a:lnTo>
                        <a:pt x="202" y="832"/>
                      </a:lnTo>
                      <a:lnTo>
                        <a:pt x="196" y="832"/>
                      </a:lnTo>
                      <a:lnTo>
                        <a:pt x="193" y="830"/>
                      </a:lnTo>
                      <a:lnTo>
                        <a:pt x="187" y="829"/>
                      </a:lnTo>
                      <a:lnTo>
                        <a:pt x="184" y="829"/>
                      </a:lnTo>
                      <a:lnTo>
                        <a:pt x="178" y="826"/>
                      </a:lnTo>
                      <a:lnTo>
                        <a:pt x="172" y="824"/>
                      </a:lnTo>
                      <a:lnTo>
                        <a:pt x="169" y="822"/>
                      </a:lnTo>
                      <a:lnTo>
                        <a:pt x="163" y="821"/>
                      </a:lnTo>
                      <a:lnTo>
                        <a:pt x="157" y="818"/>
                      </a:lnTo>
                      <a:lnTo>
                        <a:pt x="152" y="816"/>
                      </a:lnTo>
                      <a:lnTo>
                        <a:pt x="146" y="815"/>
                      </a:lnTo>
                      <a:lnTo>
                        <a:pt x="140" y="810"/>
                      </a:lnTo>
                      <a:lnTo>
                        <a:pt x="135" y="809"/>
                      </a:lnTo>
                      <a:lnTo>
                        <a:pt x="129" y="805"/>
                      </a:lnTo>
                      <a:lnTo>
                        <a:pt x="123" y="804"/>
                      </a:lnTo>
                      <a:lnTo>
                        <a:pt x="116" y="799"/>
                      </a:lnTo>
                      <a:lnTo>
                        <a:pt x="111" y="796"/>
                      </a:lnTo>
                      <a:lnTo>
                        <a:pt x="105" y="793"/>
                      </a:lnTo>
                      <a:lnTo>
                        <a:pt x="97" y="790"/>
                      </a:lnTo>
                      <a:lnTo>
                        <a:pt x="91" y="785"/>
                      </a:lnTo>
                      <a:lnTo>
                        <a:pt x="87" y="782"/>
                      </a:lnTo>
                      <a:lnTo>
                        <a:pt x="79" y="777"/>
                      </a:lnTo>
                      <a:lnTo>
                        <a:pt x="73" y="774"/>
                      </a:lnTo>
                      <a:lnTo>
                        <a:pt x="65" y="768"/>
                      </a:lnTo>
                      <a:lnTo>
                        <a:pt x="58" y="765"/>
                      </a:lnTo>
                      <a:lnTo>
                        <a:pt x="52" y="760"/>
                      </a:lnTo>
                      <a:lnTo>
                        <a:pt x="46" y="756"/>
                      </a:lnTo>
                      <a:lnTo>
                        <a:pt x="38" y="751"/>
                      </a:lnTo>
                      <a:lnTo>
                        <a:pt x="30" y="745"/>
                      </a:lnTo>
                      <a:lnTo>
                        <a:pt x="23" y="740"/>
                      </a:lnTo>
                      <a:lnTo>
                        <a:pt x="15" y="736"/>
                      </a:lnTo>
                      <a:lnTo>
                        <a:pt x="9" y="731"/>
                      </a:lnTo>
                      <a:lnTo>
                        <a:pt x="0" y="725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FFDDC3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="" xmlns:a14="http://schemas.microsoft.com/office/drawing/2010/main"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1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344" y="1555"/>
                  <a:ext cx="100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MyProg.java</a:t>
                  </a:r>
                </a:p>
              </p:txBody>
            </p:sp>
          </p:grpSp>
          <p:sp>
            <p:nvSpPr>
              <p:cNvPr id="12312" name="Rectangle 46"/>
              <p:cNvSpPr>
                <a:spLocks noChangeArrowheads="1"/>
              </p:cNvSpPr>
              <p:nvPr/>
            </p:nvSpPr>
            <p:spPr bwMode="auto">
              <a:xfrm>
                <a:off x="2496" y="576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source file</a:t>
                </a:r>
              </a:p>
            </p:txBody>
          </p:sp>
        </p:grpSp>
        <p:sp>
          <p:nvSpPr>
            <p:cNvPr id="12310" name="Rectangle 36"/>
            <p:cNvSpPr>
              <a:spLocks noChangeArrowheads="1"/>
            </p:cNvSpPr>
            <p:nvPr/>
          </p:nvSpPr>
          <p:spPr bwMode="auto">
            <a:xfrm>
              <a:off x="96" y="528"/>
              <a:ext cx="720" cy="288"/>
            </a:xfrm>
            <a:prstGeom prst="rect">
              <a:avLst/>
            </a:prstGeom>
            <a:solidFill>
              <a:srgbClr val="FFC69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edit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F79A8-22EC-FC47-9A00-606F45789001}"/>
              </a:ext>
            </a:extLst>
          </p:cNvPr>
          <p:cNvGrpSpPr/>
          <p:nvPr/>
        </p:nvGrpSpPr>
        <p:grpSpPr>
          <a:xfrm>
            <a:off x="3352800" y="3352800"/>
            <a:ext cx="3733800" cy="2819400"/>
            <a:chOff x="3352800" y="3352800"/>
            <a:chExt cx="3733800" cy="2819400"/>
          </a:xfrm>
        </p:grpSpPr>
        <p:grpSp>
          <p:nvGrpSpPr>
            <p:cNvPr id="908347" name="Group 59"/>
            <p:cNvGrpSpPr>
              <a:grpSpLocks/>
            </p:cNvGrpSpPr>
            <p:nvPr/>
          </p:nvGrpSpPr>
          <p:grpSpPr bwMode="auto">
            <a:xfrm>
              <a:off x="3733800" y="3352800"/>
              <a:ext cx="3352800" cy="1093788"/>
              <a:chOff x="1632" y="2112"/>
              <a:chExt cx="2112" cy="689"/>
            </a:xfrm>
          </p:grpSpPr>
          <p:cxnSp>
            <p:nvCxnSpPr>
              <p:cNvPr id="12315" name="AutoShape 38"/>
              <p:cNvCxnSpPr>
                <a:cxnSpLocks noChangeShapeType="1"/>
              </p:cNvCxnSpPr>
              <p:nvPr/>
            </p:nvCxnSpPr>
            <p:spPr bwMode="auto">
              <a:xfrm flipH="1">
                <a:off x="1968" y="2112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5565" name="Group 31"/>
              <p:cNvGrpSpPr>
                <a:grpSpLocks/>
              </p:cNvGrpSpPr>
              <p:nvPr/>
            </p:nvGrpSpPr>
            <p:grpSpPr bwMode="auto">
              <a:xfrm>
                <a:off x="1632" y="2400"/>
                <a:ext cx="768" cy="401"/>
                <a:chOff x="1728" y="768"/>
                <a:chExt cx="816" cy="864"/>
              </a:xfrm>
            </p:grpSpPr>
            <p:sp>
              <p:nvSpPr>
                <p:cNvPr id="12318" name="AutoShape 32"/>
                <p:cNvSpPr>
                  <a:spLocks noChangeArrowheads="1"/>
                </p:cNvSpPr>
                <p:nvPr/>
              </p:nvSpPr>
              <p:spPr bwMode="auto">
                <a:xfrm>
                  <a:off x="1728" y="768"/>
                  <a:ext cx="816" cy="864"/>
                </a:xfrm>
                <a:prstGeom prst="flowChartOffpageConnector">
                  <a:avLst/>
                </a:prstGeom>
                <a:solidFill>
                  <a:srgbClr val="CDECFF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231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728" y="921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java</a:t>
                  </a:r>
                </a:p>
              </p:txBody>
            </p:sp>
          </p:grpSp>
          <p:sp>
            <p:nvSpPr>
              <p:cNvPr id="12317" name="Rectangle 49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run-time</a:t>
                </a:r>
              </a:p>
            </p:txBody>
          </p:sp>
        </p:grpSp>
        <p:grpSp>
          <p:nvGrpSpPr>
            <p:cNvPr id="908348" name="Group 60"/>
            <p:cNvGrpSpPr>
              <a:grpSpLocks/>
            </p:cNvGrpSpPr>
            <p:nvPr/>
          </p:nvGrpSpPr>
          <p:grpSpPr bwMode="auto">
            <a:xfrm>
              <a:off x="3352800" y="4495800"/>
              <a:ext cx="1981200" cy="1676400"/>
              <a:chOff x="1392" y="2832"/>
              <a:chExt cx="1248" cy="1056"/>
            </a:xfrm>
          </p:grpSpPr>
          <p:sp>
            <p:nvSpPr>
              <p:cNvPr id="12306" name="AutoShape 35"/>
              <p:cNvSpPr>
                <a:spLocks noChangeArrowheads="1"/>
              </p:cNvSpPr>
              <p:nvPr/>
            </p:nvSpPr>
            <p:spPr bwMode="auto">
              <a:xfrm>
                <a:off x="1392" y="3120"/>
                <a:ext cx="1248" cy="768"/>
              </a:xfrm>
              <a:prstGeom prst="diamond">
                <a:avLst/>
              </a:prstGeom>
              <a:solidFill>
                <a:srgbClr val="FFC6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happy 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with 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results?</a:t>
                </a:r>
              </a:p>
            </p:txBody>
          </p:sp>
          <p:cxnSp>
            <p:nvCxnSpPr>
              <p:cNvPr id="12307" name="AutoShape 39"/>
              <p:cNvCxnSpPr>
                <a:cxnSpLocks noChangeShapeType="1"/>
                <a:endCxn id="12306" idx="0"/>
              </p:cNvCxnSpPr>
              <p:nvPr/>
            </p:nvCxnSpPr>
            <p:spPr bwMode="auto">
              <a:xfrm>
                <a:off x="2016" y="2832"/>
                <a:ext cx="0" cy="28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908349" name="Group 61"/>
          <p:cNvGrpSpPr>
            <a:grpSpLocks/>
          </p:cNvGrpSpPr>
          <p:nvPr/>
        </p:nvGrpSpPr>
        <p:grpSpPr bwMode="auto">
          <a:xfrm>
            <a:off x="5334000" y="4953000"/>
            <a:ext cx="2590800" cy="1362075"/>
            <a:chOff x="2640" y="3120"/>
            <a:chExt cx="1632" cy="858"/>
          </a:xfrm>
        </p:grpSpPr>
        <p:cxnSp>
          <p:nvCxnSpPr>
            <p:cNvPr id="12298" name="AutoShape 51"/>
            <p:cNvCxnSpPr>
              <a:cxnSpLocks noChangeShapeType="1"/>
              <a:stCxn id="12306" idx="3"/>
            </p:cNvCxnSpPr>
            <p:nvPr/>
          </p:nvCxnSpPr>
          <p:spPr bwMode="auto">
            <a:xfrm>
              <a:off x="2640" y="3504"/>
              <a:ext cx="62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299" name="Rectangle 52"/>
            <p:cNvSpPr>
              <a:spLocks noChangeArrowheads="1"/>
            </p:cNvSpPr>
            <p:nvPr/>
          </p:nvSpPr>
          <p:spPr bwMode="auto">
            <a:xfrm>
              <a:off x="2640" y="3264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b="1" dirty="0">
                  <a:latin typeface="Times New Roman"/>
                  <a:ea typeface="Arial Unicode MS" charset="0"/>
                  <a:cs typeface="Times New Roman"/>
                </a:rPr>
                <a:t>Yes</a:t>
              </a:r>
            </a:p>
          </p:txBody>
        </p:sp>
        <p:pic>
          <p:nvPicPr>
            <p:cNvPr id="12300" name="Picture 54" descr="Bouqu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3120"/>
              <a:ext cx="960" cy="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2332" name="Group 44"/>
          <p:cNvGrpSpPr>
            <a:grpSpLocks/>
          </p:cNvGrpSpPr>
          <p:nvPr/>
        </p:nvGrpSpPr>
        <p:grpSpPr bwMode="auto">
          <a:xfrm>
            <a:off x="1828800" y="1295400"/>
            <a:ext cx="3200400" cy="5181600"/>
            <a:chOff x="1152" y="816"/>
            <a:chExt cx="2016" cy="3264"/>
          </a:xfrm>
        </p:grpSpPr>
        <p:grpSp>
          <p:nvGrpSpPr>
            <p:cNvPr id="65545" name="Group 66"/>
            <p:cNvGrpSpPr>
              <a:grpSpLocks/>
            </p:cNvGrpSpPr>
            <p:nvPr/>
          </p:nvGrpSpPr>
          <p:grpSpPr bwMode="auto">
            <a:xfrm>
              <a:off x="1152" y="816"/>
              <a:ext cx="2016" cy="3264"/>
              <a:chOff x="432" y="816"/>
              <a:chExt cx="2016" cy="3264"/>
            </a:xfrm>
          </p:grpSpPr>
          <p:sp>
            <p:nvSpPr>
              <p:cNvPr id="12301" name="Line 43"/>
              <p:cNvSpPr>
                <a:spLocks noChangeShapeType="1"/>
              </p:cNvSpPr>
              <p:nvPr/>
            </p:nvSpPr>
            <p:spPr bwMode="auto">
              <a:xfrm>
                <a:off x="2016" y="38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302" name="Line 44"/>
              <p:cNvSpPr>
                <a:spLocks noChangeShapeType="1"/>
              </p:cNvSpPr>
              <p:nvPr/>
            </p:nvSpPr>
            <p:spPr bwMode="auto">
              <a:xfrm flipH="1" flipV="1">
                <a:off x="432" y="4080"/>
                <a:ext cx="15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cxnSp>
            <p:nvCxnSpPr>
              <p:cNvPr id="12303" name="AutoShape 45"/>
              <p:cNvCxnSpPr>
                <a:cxnSpLocks noChangeShapeType="1"/>
              </p:cNvCxnSpPr>
              <p:nvPr/>
            </p:nvCxnSpPr>
            <p:spPr bwMode="auto">
              <a:xfrm flipV="1">
                <a:off x="432" y="816"/>
                <a:ext cx="24" cy="3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304" name="Rectangle 50"/>
              <p:cNvSpPr>
                <a:spLocks noChangeArrowheads="1"/>
              </p:cNvSpPr>
              <p:nvPr/>
            </p:nvSpPr>
            <p:spPr bwMode="auto">
              <a:xfrm>
                <a:off x="480" y="1920"/>
                <a:ext cx="768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debugging process</a:t>
                </a:r>
              </a:p>
            </p:txBody>
          </p:sp>
          <p:sp>
            <p:nvSpPr>
              <p:cNvPr id="12305" name="Rectangle 53"/>
              <p:cNvSpPr>
                <a:spLocks noChangeArrowheads="1"/>
              </p:cNvSpPr>
              <p:nvPr/>
            </p:nvSpPr>
            <p:spPr bwMode="auto">
              <a:xfrm>
                <a:off x="2064" y="388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b="1" dirty="0">
                    <a:latin typeface="Times New Roman"/>
                    <a:ea typeface="Arial Unicode MS" charset="0"/>
                    <a:cs typeface="Times New Roman"/>
                  </a:rPr>
                  <a:t>No</a:t>
                </a:r>
              </a:p>
            </p:txBody>
          </p:sp>
        </p:grpSp>
        <p:pic>
          <p:nvPicPr>
            <p:cNvPr id="65546" name="Picture 42" descr="ANd9GcRWQEvORRjKz056IHPI2YePM3bt1mOou0UmtUsIEoXy3yEMsMD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3408"/>
              <a:ext cx="67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development: Command / terminal level</a:t>
            </a:r>
          </a:p>
        </p:txBody>
      </p:sp>
      <p:sp>
        <p:nvSpPr>
          <p:cNvPr id="934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6324600" cy="457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cs typeface="+mn-cs"/>
              </a:rPr>
              <a:t>Edit </a:t>
            </a:r>
            <a:r>
              <a:rPr lang="en-US" sz="1600" dirty="0">
                <a:cs typeface="+mn-cs"/>
              </a:rPr>
              <a:t>(in this example: the file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PrintSomeNumbers.java</a:t>
            </a:r>
            <a:r>
              <a:rPr lang="en-US" sz="1600" dirty="0">
                <a:cs typeface="+mn-cs"/>
              </a:rPr>
              <a:t>):</a:t>
            </a:r>
            <a:endParaRPr lang="en-US" sz="1200" dirty="0">
              <a:cs typeface="+mn-cs"/>
            </a:endParaRPr>
          </a:p>
        </p:txBody>
      </p:sp>
      <p:sp>
        <p:nvSpPr>
          <p:cNvPr id="934928" name="Rectangle 16"/>
          <p:cNvSpPr>
            <a:spLocks noChangeArrowheads="1"/>
          </p:cNvSpPr>
          <p:nvPr/>
        </p:nvSpPr>
        <p:spPr bwMode="auto">
          <a:xfrm>
            <a:off x="381000" y="4038600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u="sng" dirty="0">
                <a:latin typeface="Times New Roman"/>
                <a:cs typeface="Times New Roman"/>
              </a:rPr>
              <a:t>Debugging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0. Run / execute the program 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1. Observe the program’s execution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2. Figure out what’s wrong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3. Use the editor to fix the code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4. Goto step 0.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38862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4267200" y="3657600"/>
            <a:ext cx="4702175" cy="2903538"/>
            <a:chOff x="2688" y="2304"/>
            <a:chExt cx="2962" cy="1829"/>
          </a:xfrm>
        </p:grpSpPr>
        <p:grpSp>
          <p:nvGrpSpPr>
            <p:cNvPr id="67591" name="Group 13"/>
            <p:cNvGrpSpPr>
              <a:grpSpLocks/>
            </p:cNvGrpSpPr>
            <p:nvPr/>
          </p:nvGrpSpPr>
          <p:grpSpPr bwMode="auto">
            <a:xfrm>
              <a:off x="2688" y="2304"/>
              <a:ext cx="2962" cy="1829"/>
              <a:chOff x="2688" y="2208"/>
              <a:chExt cx="2962" cy="1829"/>
            </a:xfrm>
          </p:grpSpPr>
          <p:sp>
            <p:nvSpPr>
              <p:cNvPr id="13320" name="Rectangle 13"/>
              <p:cNvSpPr>
                <a:spLocks noChangeArrowheads="1"/>
              </p:cNvSpPr>
              <p:nvPr/>
            </p:nvSpPr>
            <p:spPr bwMode="auto">
              <a:xfrm>
                <a:off x="2688" y="2208"/>
                <a:ext cx="17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Compile and execute:</a:t>
                </a:r>
              </a:p>
            </p:txBody>
          </p:sp>
          <p:pic>
            <p:nvPicPr>
              <p:cNvPr id="13324" name="Picture 12" descr="Bouque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" y="2448"/>
                <a:ext cx="2914" cy="15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326" name="Line 14"/>
            <p:cNvSpPr>
              <a:spLocks noChangeShapeType="1"/>
            </p:cNvSpPr>
            <p:nvPr/>
          </p:nvSpPr>
          <p:spPr bwMode="auto">
            <a:xfrm>
              <a:off x="4080" y="2976"/>
              <a:ext cx="1296" cy="0"/>
            </a:xfrm>
            <a:prstGeom prst="line">
              <a:avLst/>
            </a:prstGeom>
            <a:noFill/>
            <a:ln w="158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>
              <a:off x="4080" y="3168"/>
              <a:ext cx="1008" cy="0"/>
            </a:xfrm>
            <a:prstGeom prst="line">
              <a:avLst/>
            </a:prstGeom>
            <a:noFill/>
            <a:ln w="158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7590" name="TextBox 1"/>
          <p:cNvSpPr txBox="1">
            <a:spLocks noChangeArrowheads="1"/>
          </p:cNvSpPr>
          <p:nvPr/>
        </p:nvSpPr>
        <p:spPr bwMode="auto">
          <a:xfrm>
            <a:off x="-1408113" y="1803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23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6705600" cy="5562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IDE: a software package featuring: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editor </a:t>
            </a:r>
            <a:r>
              <a:rPr lang="en-US" sz="1400" dirty="0"/>
              <a:t>(language-specific)</a:t>
            </a:r>
            <a:endParaRPr lang="en-US" dirty="0"/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compiler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debugger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. . .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various dev goodies</a:t>
            </a:r>
          </a:p>
        </p:txBody>
      </p:sp>
      <p:sp>
        <p:nvSpPr>
          <p:cNvPr id="924676" name="Rectangle 4"/>
          <p:cNvSpPr>
            <a:spLocks noChangeArrowheads="1"/>
          </p:cNvSpPr>
          <p:nvPr/>
        </p:nvSpPr>
        <p:spPr bwMode="auto">
          <a:xfrm>
            <a:off x="152400" y="3333759"/>
            <a:ext cx="3733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dirty="0">
                <a:latin typeface="Times New Roman"/>
                <a:cs typeface="Times New Roman"/>
              </a:rPr>
              <a:t>Popular IDEs: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VS Code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InteliJ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Eclipse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NetBeans </a:t>
            </a:r>
          </a:p>
          <a:p>
            <a:pPr marL="173038" indent="-198438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. . .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Char char="n"/>
              <a:defRPr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development: Integrated Development Environments</a:t>
            </a:r>
          </a:p>
        </p:txBody>
      </p:sp>
      <p:sp>
        <p:nvSpPr>
          <p:cNvPr id="69637" name="TextBox 1"/>
          <p:cNvSpPr txBox="1">
            <a:spLocks noChangeArrowheads="1"/>
          </p:cNvSpPr>
          <p:nvPr/>
        </p:nvSpPr>
        <p:spPr bwMode="auto">
          <a:xfrm>
            <a:off x="-920750" y="3643313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3C361-824C-1D99-FD48-329BE15E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96903"/>
            <a:ext cx="5811742" cy="4603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AutoShape 30">
            <a:extLst>
              <a:ext uri="{FF2B5EF4-FFF2-40B4-BE49-F238E27FC236}">
                <a16:creationId xmlns:a16="http://schemas.microsoft.com/office/drawing/2014/main" id="{10BF7035-D411-7BA7-EECE-67E829A8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281" y="3858553"/>
            <a:ext cx="696320" cy="256248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</a:p>
        </p:txBody>
      </p:sp>
      <p:sp>
        <p:nvSpPr>
          <p:cNvPr id="4" name="AutoShape 30">
            <a:extLst>
              <a:ext uri="{FF2B5EF4-FFF2-40B4-BE49-F238E27FC236}">
                <a16:creationId xmlns:a16="http://schemas.microsoft.com/office/drawing/2014/main" id="{467DC2A3-8110-1311-BB41-9EC6C91B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086" y="4719813"/>
            <a:ext cx="692227" cy="366308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</a:p>
        </p:txBody>
      </p:sp>
      <p:sp>
        <p:nvSpPr>
          <p:cNvPr id="5" name="AutoShape 30">
            <a:extLst>
              <a:ext uri="{FF2B5EF4-FFF2-40B4-BE49-F238E27FC236}">
                <a16:creationId xmlns:a16="http://schemas.microsoft.com/office/drawing/2014/main" id="{164D0586-09BB-E93F-B894-97569D0F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841" y="5650161"/>
            <a:ext cx="879571" cy="369639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</a:p>
        </p:txBody>
      </p:sp>
      <p:cxnSp>
        <p:nvCxnSpPr>
          <p:cNvPr id="6" name="AutoShape 27">
            <a:extLst>
              <a:ext uri="{FF2B5EF4-FFF2-40B4-BE49-F238E27FC236}">
                <a16:creationId xmlns:a16="http://schemas.microsoft.com/office/drawing/2014/main" id="{3858DC36-AB5E-9B3A-8050-64CB9F7A137C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flipV="1">
            <a:off x="4773613" y="2590800"/>
            <a:ext cx="594839" cy="346701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AutoShape 30">
            <a:extLst>
              <a:ext uri="{FF2B5EF4-FFF2-40B4-BE49-F238E27FC236}">
                <a16:creationId xmlns:a16="http://schemas.microsoft.com/office/drawing/2014/main" id="{D42661EF-0739-2FB5-6591-E08CF700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773" y="2937501"/>
            <a:ext cx="1189679" cy="262899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/ run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Debugging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5029200" cy="381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Times New Roman"/>
              </a:rPr>
              <a:t>That’s what you’ll do most of the semester</a:t>
            </a:r>
          </a:p>
          <a:p>
            <a:pPr>
              <a:buFont typeface="Wingdings" charset="0"/>
              <a:buNone/>
              <a:defRPr/>
            </a:pPr>
            <a:endParaRPr lang="en-US" sz="2000" dirty="0">
              <a:cs typeface="Times New Roman"/>
            </a:endParaRPr>
          </a:p>
        </p:txBody>
      </p:sp>
      <p:sp>
        <p:nvSpPr>
          <p:cNvPr id="910421" name="Rectangle 85"/>
          <p:cNvSpPr>
            <a:spLocks noChangeArrowheads="1"/>
          </p:cNvSpPr>
          <p:nvPr/>
        </p:nvSpPr>
        <p:spPr bwMode="auto">
          <a:xfrm>
            <a:off x="381000" y="1295400"/>
            <a:ext cx="8610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Error types: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Compile-time errors:</a:t>
            </a:r>
            <a:r>
              <a:rPr lang="en-US" dirty="0">
                <a:latin typeface="Times New Roman"/>
                <a:cs typeface="Times New Roman"/>
              </a:rPr>
              <a:t> mostly syntax violations;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         detected by the compiler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Run-time errors:</a:t>
            </a:r>
            <a:r>
              <a:rPr lang="en-US" dirty="0">
                <a:latin typeface="Times New Roman"/>
                <a:cs typeface="Times New Roman"/>
              </a:rPr>
              <a:t> the program passes compilation,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  runs, but crashes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Logical errors: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pPr marL="549275" lvl="2" indent="-285750" algn="l">
              <a:spcBef>
                <a:spcPts val="600"/>
              </a:spcBef>
              <a:buClr>
                <a:srgbClr val="003300"/>
              </a:buClr>
              <a:buSzPct val="75000"/>
              <a:buFont typeface="Wingdings" charset="2"/>
              <a:buChar char="Ø"/>
              <a:defRPr/>
            </a:pPr>
            <a:r>
              <a:rPr lang="en-US" dirty="0">
                <a:latin typeface="Times New Roman"/>
                <a:cs typeface="Times New Roman"/>
              </a:rPr>
              <a:t>The program runs, doing something unexpected</a:t>
            </a:r>
          </a:p>
          <a:p>
            <a:pPr marL="549275" lvl="2" indent="-285750" algn="l">
              <a:spcBef>
                <a:spcPts val="600"/>
              </a:spcBef>
              <a:buClr>
                <a:srgbClr val="003300"/>
              </a:buClr>
              <a:buSzPct val="75000"/>
              <a:buFont typeface="Wingdings" charset="2"/>
              <a:buChar char="Ø"/>
              <a:defRPr/>
            </a:pPr>
            <a:r>
              <a:rPr lang="en-US" dirty="0">
                <a:latin typeface="Times New Roman"/>
                <a:cs typeface="Times New Roman"/>
              </a:rPr>
              <a:t>The program runs, but should be improved</a:t>
            </a:r>
          </a:p>
        </p:txBody>
      </p:sp>
      <p:grpSp>
        <p:nvGrpSpPr>
          <p:cNvPr id="910385" name="Group 910384">
            <a:extLst>
              <a:ext uri="{FF2B5EF4-FFF2-40B4-BE49-F238E27FC236}">
                <a16:creationId xmlns:a16="http://schemas.microsoft.com/office/drawing/2014/main" id="{268025E8-7893-5E68-C8F0-E1E083EF5169}"/>
              </a:ext>
            </a:extLst>
          </p:cNvPr>
          <p:cNvGrpSpPr/>
          <p:nvPr/>
        </p:nvGrpSpPr>
        <p:grpSpPr>
          <a:xfrm>
            <a:off x="5876021" y="304800"/>
            <a:ext cx="3081051" cy="4272372"/>
            <a:chOff x="5876021" y="304800"/>
            <a:chExt cx="3081051" cy="42723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304800"/>
              <a:ext cx="2698508" cy="179724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60C861-8DA3-772D-1F34-B3C0D306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304800"/>
              <a:ext cx="2708672" cy="2133600"/>
            </a:xfrm>
            <a:prstGeom prst="rect">
              <a:avLst/>
            </a:prstGeom>
          </p:spPr>
        </p:pic>
        <p:grpSp>
          <p:nvGrpSpPr>
            <p:cNvPr id="40" name="Group 7">
              <a:extLst>
                <a:ext uri="{FF2B5EF4-FFF2-40B4-BE49-F238E27FC236}">
                  <a16:creationId xmlns:a16="http://schemas.microsoft.com/office/drawing/2014/main" id="{82FFEE29-0601-9135-EA83-B56712226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021" y="2824572"/>
              <a:ext cx="2971800" cy="1676400"/>
              <a:chOff x="1536" y="480"/>
              <a:chExt cx="3948" cy="3487"/>
            </a:xfrm>
          </p:grpSpPr>
          <p:sp>
            <p:nvSpPr>
              <p:cNvPr id="42" name="Freeform 8" descr="Papyrus">
                <a:extLst>
                  <a:ext uri="{FF2B5EF4-FFF2-40B4-BE49-F238E27FC236}">
                    <a16:creationId xmlns:a16="http://schemas.microsoft.com/office/drawing/2014/main" id="{8B610A15-0E63-43E0-B807-8CB8BA1C0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480"/>
                <a:ext cx="3948" cy="3297"/>
              </a:xfrm>
              <a:custGeom>
                <a:avLst/>
                <a:gdLst>
                  <a:gd name="T0" fmla="*/ 3940 w 3948"/>
                  <a:gd name="T1" fmla="*/ 1378 h 3297"/>
                  <a:gd name="T2" fmla="*/ 3821 w 3948"/>
                  <a:gd name="T3" fmla="*/ 2068 h 3297"/>
                  <a:gd name="T4" fmla="*/ 3692 w 3948"/>
                  <a:gd name="T5" fmla="*/ 2422 h 3297"/>
                  <a:gd name="T6" fmla="*/ 3663 w 3948"/>
                  <a:gd name="T7" fmla="*/ 2505 h 3297"/>
                  <a:gd name="T8" fmla="*/ 3451 w 3948"/>
                  <a:gd name="T9" fmla="*/ 3297 h 3297"/>
                  <a:gd name="T10" fmla="*/ 3068 w 3948"/>
                  <a:gd name="T11" fmla="*/ 3283 h 3297"/>
                  <a:gd name="T12" fmla="*/ 2911 w 3948"/>
                  <a:gd name="T13" fmla="*/ 3278 h 3297"/>
                  <a:gd name="T14" fmla="*/ 2576 w 3948"/>
                  <a:gd name="T15" fmla="*/ 3274 h 3297"/>
                  <a:gd name="T16" fmla="*/ 2119 w 3948"/>
                  <a:gd name="T17" fmla="*/ 3257 h 3297"/>
                  <a:gd name="T18" fmla="*/ 1967 w 3948"/>
                  <a:gd name="T19" fmla="*/ 3263 h 3297"/>
                  <a:gd name="T20" fmla="*/ 1886 w 3948"/>
                  <a:gd name="T21" fmla="*/ 3262 h 3297"/>
                  <a:gd name="T22" fmla="*/ 1617 w 3948"/>
                  <a:gd name="T23" fmla="*/ 3266 h 3297"/>
                  <a:gd name="T24" fmla="*/ 856 w 3948"/>
                  <a:gd name="T25" fmla="*/ 3252 h 3297"/>
                  <a:gd name="T26" fmla="*/ 748 w 3948"/>
                  <a:gd name="T27" fmla="*/ 3240 h 3297"/>
                  <a:gd name="T28" fmla="*/ 557 w 3948"/>
                  <a:gd name="T29" fmla="*/ 3237 h 3297"/>
                  <a:gd name="T30" fmla="*/ 328 w 3948"/>
                  <a:gd name="T31" fmla="*/ 3226 h 3297"/>
                  <a:gd name="T32" fmla="*/ 144 w 3948"/>
                  <a:gd name="T33" fmla="*/ 3213 h 3297"/>
                  <a:gd name="T34" fmla="*/ 30 w 3948"/>
                  <a:gd name="T35" fmla="*/ 3206 h 3297"/>
                  <a:gd name="T36" fmla="*/ 4 w 3948"/>
                  <a:gd name="T37" fmla="*/ 3188 h 3297"/>
                  <a:gd name="T38" fmla="*/ 19 w 3948"/>
                  <a:gd name="T39" fmla="*/ 3160 h 3297"/>
                  <a:gd name="T40" fmla="*/ 41 w 3948"/>
                  <a:gd name="T41" fmla="*/ 3099 h 3297"/>
                  <a:gd name="T42" fmla="*/ 85 w 3948"/>
                  <a:gd name="T43" fmla="*/ 3004 h 3297"/>
                  <a:gd name="T44" fmla="*/ 119 w 3948"/>
                  <a:gd name="T45" fmla="*/ 2919 h 3297"/>
                  <a:gd name="T46" fmla="*/ 150 w 3948"/>
                  <a:gd name="T47" fmla="*/ 2847 h 3297"/>
                  <a:gd name="T48" fmla="*/ 180 w 3948"/>
                  <a:gd name="T49" fmla="*/ 2754 h 3297"/>
                  <a:gd name="T50" fmla="*/ 212 w 3948"/>
                  <a:gd name="T51" fmla="*/ 2670 h 3297"/>
                  <a:gd name="T52" fmla="*/ 231 w 3948"/>
                  <a:gd name="T53" fmla="*/ 2600 h 3297"/>
                  <a:gd name="T54" fmla="*/ 256 w 3948"/>
                  <a:gd name="T55" fmla="*/ 2529 h 3297"/>
                  <a:gd name="T56" fmla="*/ 294 w 3948"/>
                  <a:gd name="T57" fmla="*/ 2413 h 3297"/>
                  <a:gd name="T58" fmla="*/ 330 w 3948"/>
                  <a:gd name="T59" fmla="*/ 2270 h 3297"/>
                  <a:gd name="T60" fmla="*/ 354 w 3948"/>
                  <a:gd name="T61" fmla="*/ 2166 h 3297"/>
                  <a:gd name="T62" fmla="*/ 400 w 3948"/>
                  <a:gd name="T63" fmla="*/ 1992 h 3297"/>
                  <a:gd name="T64" fmla="*/ 419 w 3948"/>
                  <a:gd name="T65" fmla="*/ 1920 h 3297"/>
                  <a:gd name="T66" fmla="*/ 451 w 3948"/>
                  <a:gd name="T67" fmla="*/ 1716 h 3297"/>
                  <a:gd name="T68" fmla="*/ 487 w 3948"/>
                  <a:gd name="T69" fmla="*/ 1545 h 3297"/>
                  <a:gd name="T70" fmla="*/ 506 w 3948"/>
                  <a:gd name="T71" fmla="*/ 1437 h 3297"/>
                  <a:gd name="T72" fmla="*/ 519 w 3948"/>
                  <a:gd name="T73" fmla="*/ 1242 h 3297"/>
                  <a:gd name="T74" fmla="*/ 555 w 3948"/>
                  <a:gd name="T75" fmla="*/ 940 h 3297"/>
                  <a:gd name="T76" fmla="*/ 580 w 3948"/>
                  <a:gd name="T77" fmla="*/ 759 h 3297"/>
                  <a:gd name="T78" fmla="*/ 587 w 3948"/>
                  <a:gd name="T79" fmla="*/ 621 h 3297"/>
                  <a:gd name="T80" fmla="*/ 568 w 3948"/>
                  <a:gd name="T81" fmla="*/ 388 h 3297"/>
                  <a:gd name="T82" fmla="*/ 548 w 3948"/>
                  <a:gd name="T83" fmla="*/ 202 h 3297"/>
                  <a:gd name="T84" fmla="*/ 534 w 3948"/>
                  <a:gd name="T85" fmla="*/ 115 h 3297"/>
                  <a:gd name="T86" fmla="*/ 517 w 3948"/>
                  <a:gd name="T87" fmla="*/ 62 h 3297"/>
                  <a:gd name="T88" fmla="*/ 565 w 3948"/>
                  <a:gd name="T89" fmla="*/ 59 h 3297"/>
                  <a:gd name="T90" fmla="*/ 720 w 3948"/>
                  <a:gd name="T91" fmla="*/ 52 h 3297"/>
                  <a:gd name="T92" fmla="*/ 1019 w 3948"/>
                  <a:gd name="T93" fmla="*/ 41 h 3297"/>
                  <a:gd name="T94" fmla="*/ 1552 w 3948"/>
                  <a:gd name="T95" fmla="*/ 14 h 3297"/>
                  <a:gd name="T96" fmla="*/ 1694 w 3948"/>
                  <a:gd name="T97" fmla="*/ 6 h 3297"/>
                  <a:gd name="T98" fmla="*/ 1730 w 3948"/>
                  <a:gd name="T99" fmla="*/ 5 h 3297"/>
                  <a:gd name="T100" fmla="*/ 1869 w 3948"/>
                  <a:gd name="T101" fmla="*/ 7 h 3297"/>
                  <a:gd name="T102" fmla="*/ 2083 w 3948"/>
                  <a:gd name="T103" fmla="*/ 5 h 3297"/>
                  <a:gd name="T104" fmla="*/ 2361 w 3948"/>
                  <a:gd name="T105" fmla="*/ 2 h 3297"/>
                  <a:gd name="T106" fmla="*/ 2841 w 3948"/>
                  <a:gd name="T107" fmla="*/ 14 h 3297"/>
                  <a:gd name="T108" fmla="*/ 3406 w 3948"/>
                  <a:gd name="T109" fmla="*/ 27 h 3297"/>
                  <a:gd name="T110" fmla="*/ 3711 w 3948"/>
                  <a:gd name="T111" fmla="*/ 44 h 3297"/>
                  <a:gd name="T112" fmla="*/ 3815 w 3948"/>
                  <a:gd name="T113" fmla="*/ 44 h 3297"/>
                  <a:gd name="T114" fmla="*/ 3857 w 3948"/>
                  <a:gd name="T115" fmla="*/ 41 h 3297"/>
                  <a:gd name="T116" fmla="*/ 3902 w 3948"/>
                  <a:gd name="T117" fmla="*/ 35 h 3297"/>
                  <a:gd name="T118" fmla="*/ 3921 w 3948"/>
                  <a:gd name="T119" fmla="*/ 276 h 3297"/>
                  <a:gd name="T120" fmla="*/ 3933 w 3948"/>
                  <a:gd name="T121" fmla="*/ 564 h 3297"/>
                  <a:gd name="T122" fmla="*/ 3929 w 3948"/>
                  <a:gd name="T123" fmla="*/ 731 h 329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3948" h="3297">
                    <a:moveTo>
                      <a:pt x="3933" y="756"/>
                    </a:moveTo>
                    <a:lnTo>
                      <a:pt x="3940" y="862"/>
                    </a:lnTo>
                    <a:lnTo>
                      <a:pt x="3946" y="967"/>
                    </a:lnTo>
                    <a:lnTo>
                      <a:pt x="3948" y="1071"/>
                    </a:lnTo>
                    <a:lnTo>
                      <a:pt x="3948" y="1173"/>
                    </a:lnTo>
                    <a:lnTo>
                      <a:pt x="3946" y="1276"/>
                    </a:lnTo>
                    <a:lnTo>
                      <a:pt x="3940" y="1378"/>
                    </a:lnTo>
                    <a:lnTo>
                      <a:pt x="3933" y="1480"/>
                    </a:lnTo>
                    <a:lnTo>
                      <a:pt x="3921" y="1580"/>
                    </a:lnTo>
                    <a:lnTo>
                      <a:pt x="3908" y="1678"/>
                    </a:lnTo>
                    <a:lnTo>
                      <a:pt x="3891" y="1777"/>
                    </a:lnTo>
                    <a:lnTo>
                      <a:pt x="3870" y="1876"/>
                    </a:lnTo>
                    <a:lnTo>
                      <a:pt x="3847" y="1972"/>
                    </a:lnTo>
                    <a:lnTo>
                      <a:pt x="3821" y="2068"/>
                    </a:lnTo>
                    <a:lnTo>
                      <a:pt x="3790" y="2164"/>
                    </a:lnTo>
                    <a:lnTo>
                      <a:pt x="3758" y="2257"/>
                    </a:lnTo>
                    <a:lnTo>
                      <a:pt x="3720" y="2351"/>
                    </a:lnTo>
                    <a:lnTo>
                      <a:pt x="3715" y="2369"/>
                    </a:lnTo>
                    <a:lnTo>
                      <a:pt x="3707" y="2387"/>
                    </a:lnTo>
                    <a:lnTo>
                      <a:pt x="3699" y="2404"/>
                    </a:lnTo>
                    <a:lnTo>
                      <a:pt x="3692" y="2422"/>
                    </a:lnTo>
                    <a:lnTo>
                      <a:pt x="3684" y="2440"/>
                    </a:lnTo>
                    <a:lnTo>
                      <a:pt x="3677" y="2458"/>
                    </a:lnTo>
                    <a:lnTo>
                      <a:pt x="3669" y="2478"/>
                    </a:lnTo>
                    <a:lnTo>
                      <a:pt x="3662" y="2496"/>
                    </a:lnTo>
                    <a:lnTo>
                      <a:pt x="3662" y="2499"/>
                    </a:lnTo>
                    <a:lnTo>
                      <a:pt x="3663" y="2503"/>
                    </a:lnTo>
                    <a:lnTo>
                      <a:pt x="3663" y="2505"/>
                    </a:lnTo>
                    <a:lnTo>
                      <a:pt x="3663" y="2508"/>
                    </a:lnTo>
                    <a:lnTo>
                      <a:pt x="3663" y="2510"/>
                    </a:lnTo>
                    <a:lnTo>
                      <a:pt x="3665" y="2514"/>
                    </a:lnTo>
                    <a:lnTo>
                      <a:pt x="3665" y="2517"/>
                    </a:lnTo>
                    <a:lnTo>
                      <a:pt x="3667" y="2519"/>
                    </a:lnTo>
                    <a:lnTo>
                      <a:pt x="3451" y="3058"/>
                    </a:lnTo>
                    <a:lnTo>
                      <a:pt x="3451" y="3297"/>
                    </a:lnTo>
                    <a:lnTo>
                      <a:pt x="3070" y="3292"/>
                    </a:lnTo>
                    <a:lnTo>
                      <a:pt x="3070" y="3289"/>
                    </a:lnTo>
                    <a:lnTo>
                      <a:pt x="3070" y="3288"/>
                    </a:lnTo>
                    <a:lnTo>
                      <a:pt x="3070" y="3287"/>
                    </a:lnTo>
                    <a:lnTo>
                      <a:pt x="3070" y="3285"/>
                    </a:lnTo>
                    <a:lnTo>
                      <a:pt x="3070" y="3284"/>
                    </a:lnTo>
                    <a:lnTo>
                      <a:pt x="3068" y="3283"/>
                    </a:lnTo>
                    <a:lnTo>
                      <a:pt x="3066" y="3282"/>
                    </a:lnTo>
                    <a:lnTo>
                      <a:pt x="3066" y="3280"/>
                    </a:lnTo>
                    <a:lnTo>
                      <a:pt x="3036" y="3280"/>
                    </a:lnTo>
                    <a:lnTo>
                      <a:pt x="3004" y="3280"/>
                    </a:lnTo>
                    <a:lnTo>
                      <a:pt x="2974" y="3280"/>
                    </a:lnTo>
                    <a:lnTo>
                      <a:pt x="2941" y="3279"/>
                    </a:lnTo>
                    <a:lnTo>
                      <a:pt x="2911" y="3278"/>
                    </a:lnTo>
                    <a:lnTo>
                      <a:pt x="2881" y="3278"/>
                    </a:lnTo>
                    <a:lnTo>
                      <a:pt x="2848" y="3276"/>
                    </a:lnTo>
                    <a:lnTo>
                      <a:pt x="2818" y="3278"/>
                    </a:lnTo>
                    <a:lnTo>
                      <a:pt x="2805" y="3271"/>
                    </a:lnTo>
                    <a:lnTo>
                      <a:pt x="2731" y="3272"/>
                    </a:lnTo>
                    <a:lnTo>
                      <a:pt x="2655" y="3272"/>
                    </a:lnTo>
                    <a:lnTo>
                      <a:pt x="2576" y="3274"/>
                    </a:lnTo>
                    <a:lnTo>
                      <a:pt x="2496" y="3272"/>
                    </a:lnTo>
                    <a:lnTo>
                      <a:pt x="2414" y="3272"/>
                    </a:lnTo>
                    <a:lnTo>
                      <a:pt x="2333" y="3270"/>
                    </a:lnTo>
                    <a:lnTo>
                      <a:pt x="2251" y="3266"/>
                    </a:lnTo>
                    <a:lnTo>
                      <a:pt x="2168" y="3262"/>
                    </a:lnTo>
                    <a:lnTo>
                      <a:pt x="2142" y="3258"/>
                    </a:lnTo>
                    <a:lnTo>
                      <a:pt x="2119" y="3257"/>
                    </a:lnTo>
                    <a:lnTo>
                      <a:pt x="2094" y="3257"/>
                    </a:lnTo>
                    <a:lnTo>
                      <a:pt x="2073" y="3258"/>
                    </a:lnTo>
                    <a:lnTo>
                      <a:pt x="2051" y="3259"/>
                    </a:lnTo>
                    <a:lnTo>
                      <a:pt x="2028" y="3259"/>
                    </a:lnTo>
                    <a:lnTo>
                      <a:pt x="2003" y="3261"/>
                    </a:lnTo>
                    <a:lnTo>
                      <a:pt x="1975" y="3262"/>
                    </a:lnTo>
                    <a:lnTo>
                      <a:pt x="1967" y="3263"/>
                    </a:lnTo>
                    <a:lnTo>
                      <a:pt x="1956" y="3263"/>
                    </a:lnTo>
                    <a:lnTo>
                      <a:pt x="1944" y="3265"/>
                    </a:lnTo>
                    <a:lnTo>
                      <a:pt x="1933" y="3265"/>
                    </a:lnTo>
                    <a:lnTo>
                      <a:pt x="1922" y="3265"/>
                    </a:lnTo>
                    <a:lnTo>
                      <a:pt x="1908" y="3263"/>
                    </a:lnTo>
                    <a:lnTo>
                      <a:pt x="1897" y="3262"/>
                    </a:lnTo>
                    <a:lnTo>
                      <a:pt x="1886" y="3262"/>
                    </a:lnTo>
                    <a:lnTo>
                      <a:pt x="1848" y="3262"/>
                    </a:lnTo>
                    <a:lnTo>
                      <a:pt x="1808" y="3263"/>
                    </a:lnTo>
                    <a:lnTo>
                      <a:pt x="1770" y="3265"/>
                    </a:lnTo>
                    <a:lnTo>
                      <a:pt x="1732" y="3265"/>
                    </a:lnTo>
                    <a:lnTo>
                      <a:pt x="1692" y="3266"/>
                    </a:lnTo>
                    <a:lnTo>
                      <a:pt x="1654" y="3266"/>
                    </a:lnTo>
                    <a:lnTo>
                      <a:pt x="1617" y="3266"/>
                    </a:lnTo>
                    <a:lnTo>
                      <a:pt x="1577" y="3267"/>
                    </a:lnTo>
                    <a:lnTo>
                      <a:pt x="953" y="3257"/>
                    </a:lnTo>
                    <a:lnTo>
                      <a:pt x="934" y="3256"/>
                    </a:lnTo>
                    <a:lnTo>
                      <a:pt x="913" y="3254"/>
                    </a:lnTo>
                    <a:lnTo>
                      <a:pt x="894" y="3254"/>
                    </a:lnTo>
                    <a:lnTo>
                      <a:pt x="875" y="3253"/>
                    </a:lnTo>
                    <a:lnTo>
                      <a:pt x="856" y="3252"/>
                    </a:lnTo>
                    <a:lnTo>
                      <a:pt x="836" y="3250"/>
                    </a:lnTo>
                    <a:lnTo>
                      <a:pt x="817" y="3249"/>
                    </a:lnTo>
                    <a:lnTo>
                      <a:pt x="798" y="3248"/>
                    </a:lnTo>
                    <a:lnTo>
                      <a:pt x="784" y="3245"/>
                    </a:lnTo>
                    <a:lnTo>
                      <a:pt x="773" y="3243"/>
                    </a:lnTo>
                    <a:lnTo>
                      <a:pt x="760" y="3240"/>
                    </a:lnTo>
                    <a:lnTo>
                      <a:pt x="748" y="3240"/>
                    </a:lnTo>
                    <a:lnTo>
                      <a:pt x="722" y="3239"/>
                    </a:lnTo>
                    <a:lnTo>
                      <a:pt x="697" y="3240"/>
                    </a:lnTo>
                    <a:lnTo>
                      <a:pt x="671" y="3241"/>
                    </a:lnTo>
                    <a:lnTo>
                      <a:pt x="644" y="3241"/>
                    </a:lnTo>
                    <a:lnTo>
                      <a:pt x="618" y="3240"/>
                    </a:lnTo>
                    <a:lnTo>
                      <a:pt x="589" y="3237"/>
                    </a:lnTo>
                    <a:lnTo>
                      <a:pt x="557" y="3237"/>
                    </a:lnTo>
                    <a:lnTo>
                      <a:pt x="525" y="3236"/>
                    </a:lnTo>
                    <a:lnTo>
                      <a:pt x="493" y="3234"/>
                    </a:lnTo>
                    <a:lnTo>
                      <a:pt x="462" y="3231"/>
                    </a:lnTo>
                    <a:lnTo>
                      <a:pt x="430" y="3228"/>
                    </a:lnTo>
                    <a:lnTo>
                      <a:pt x="396" y="3227"/>
                    </a:lnTo>
                    <a:lnTo>
                      <a:pt x="362" y="3226"/>
                    </a:lnTo>
                    <a:lnTo>
                      <a:pt x="328" y="3226"/>
                    </a:lnTo>
                    <a:lnTo>
                      <a:pt x="303" y="3222"/>
                    </a:lnTo>
                    <a:lnTo>
                      <a:pt x="278" y="3219"/>
                    </a:lnTo>
                    <a:lnTo>
                      <a:pt x="252" y="3218"/>
                    </a:lnTo>
                    <a:lnTo>
                      <a:pt x="223" y="3218"/>
                    </a:lnTo>
                    <a:lnTo>
                      <a:pt x="197" y="3217"/>
                    </a:lnTo>
                    <a:lnTo>
                      <a:pt x="170" y="3215"/>
                    </a:lnTo>
                    <a:lnTo>
                      <a:pt x="144" y="3213"/>
                    </a:lnTo>
                    <a:lnTo>
                      <a:pt x="119" y="3210"/>
                    </a:lnTo>
                    <a:lnTo>
                      <a:pt x="106" y="3211"/>
                    </a:lnTo>
                    <a:lnTo>
                      <a:pt x="91" y="3213"/>
                    </a:lnTo>
                    <a:lnTo>
                      <a:pt x="77" y="3211"/>
                    </a:lnTo>
                    <a:lnTo>
                      <a:pt x="62" y="3210"/>
                    </a:lnTo>
                    <a:lnTo>
                      <a:pt x="47" y="3208"/>
                    </a:lnTo>
                    <a:lnTo>
                      <a:pt x="30" y="3206"/>
                    </a:lnTo>
                    <a:lnTo>
                      <a:pt x="15" y="3206"/>
                    </a:lnTo>
                    <a:lnTo>
                      <a:pt x="0" y="3208"/>
                    </a:lnTo>
                    <a:lnTo>
                      <a:pt x="0" y="3204"/>
                    </a:lnTo>
                    <a:lnTo>
                      <a:pt x="0" y="3200"/>
                    </a:lnTo>
                    <a:lnTo>
                      <a:pt x="0" y="3196"/>
                    </a:lnTo>
                    <a:lnTo>
                      <a:pt x="2" y="3192"/>
                    </a:lnTo>
                    <a:lnTo>
                      <a:pt x="4" y="3188"/>
                    </a:lnTo>
                    <a:lnTo>
                      <a:pt x="4" y="3183"/>
                    </a:lnTo>
                    <a:lnTo>
                      <a:pt x="4" y="3179"/>
                    </a:lnTo>
                    <a:lnTo>
                      <a:pt x="4" y="3176"/>
                    </a:lnTo>
                    <a:lnTo>
                      <a:pt x="9" y="3173"/>
                    </a:lnTo>
                    <a:lnTo>
                      <a:pt x="15" y="3169"/>
                    </a:lnTo>
                    <a:lnTo>
                      <a:pt x="17" y="3165"/>
                    </a:lnTo>
                    <a:lnTo>
                      <a:pt x="19" y="3160"/>
                    </a:lnTo>
                    <a:lnTo>
                      <a:pt x="21" y="3154"/>
                    </a:lnTo>
                    <a:lnTo>
                      <a:pt x="21" y="3149"/>
                    </a:lnTo>
                    <a:lnTo>
                      <a:pt x="21" y="3144"/>
                    </a:lnTo>
                    <a:lnTo>
                      <a:pt x="23" y="3140"/>
                    </a:lnTo>
                    <a:lnTo>
                      <a:pt x="30" y="3126"/>
                    </a:lnTo>
                    <a:lnTo>
                      <a:pt x="36" y="3111"/>
                    </a:lnTo>
                    <a:lnTo>
                      <a:pt x="41" y="3099"/>
                    </a:lnTo>
                    <a:lnTo>
                      <a:pt x="47" y="3084"/>
                    </a:lnTo>
                    <a:lnTo>
                      <a:pt x="53" y="3070"/>
                    </a:lnTo>
                    <a:lnTo>
                      <a:pt x="59" y="3057"/>
                    </a:lnTo>
                    <a:lnTo>
                      <a:pt x="66" y="3043"/>
                    </a:lnTo>
                    <a:lnTo>
                      <a:pt x="72" y="3030"/>
                    </a:lnTo>
                    <a:lnTo>
                      <a:pt x="77" y="3017"/>
                    </a:lnTo>
                    <a:lnTo>
                      <a:pt x="85" y="3004"/>
                    </a:lnTo>
                    <a:lnTo>
                      <a:pt x="91" y="2991"/>
                    </a:lnTo>
                    <a:lnTo>
                      <a:pt x="98" y="2978"/>
                    </a:lnTo>
                    <a:lnTo>
                      <a:pt x="104" y="2965"/>
                    </a:lnTo>
                    <a:lnTo>
                      <a:pt x="108" y="2953"/>
                    </a:lnTo>
                    <a:lnTo>
                      <a:pt x="112" y="2940"/>
                    </a:lnTo>
                    <a:lnTo>
                      <a:pt x="112" y="2927"/>
                    </a:lnTo>
                    <a:lnTo>
                      <a:pt x="119" y="2919"/>
                    </a:lnTo>
                    <a:lnTo>
                      <a:pt x="125" y="2909"/>
                    </a:lnTo>
                    <a:lnTo>
                      <a:pt x="131" y="2899"/>
                    </a:lnTo>
                    <a:lnTo>
                      <a:pt x="134" y="2888"/>
                    </a:lnTo>
                    <a:lnTo>
                      <a:pt x="136" y="2878"/>
                    </a:lnTo>
                    <a:lnTo>
                      <a:pt x="140" y="2866"/>
                    </a:lnTo>
                    <a:lnTo>
                      <a:pt x="144" y="2856"/>
                    </a:lnTo>
                    <a:lnTo>
                      <a:pt x="150" y="2847"/>
                    </a:lnTo>
                    <a:lnTo>
                      <a:pt x="151" y="2832"/>
                    </a:lnTo>
                    <a:lnTo>
                      <a:pt x="155" y="2819"/>
                    </a:lnTo>
                    <a:lnTo>
                      <a:pt x="159" y="2806"/>
                    </a:lnTo>
                    <a:lnTo>
                      <a:pt x="163" y="2793"/>
                    </a:lnTo>
                    <a:lnTo>
                      <a:pt x="167" y="2780"/>
                    </a:lnTo>
                    <a:lnTo>
                      <a:pt x="172" y="2767"/>
                    </a:lnTo>
                    <a:lnTo>
                      <a:pt x="180" y="2754"/>
                    </a:lnTo>
                    <a:lnTo>
                      <a:pt x="187" y="2743"/>
                    </a:lnTo>
                    <a:lnTo>
                      <a:pt x="189" y="2730"/>
                    </a:lnTo>
                    <a:lnTo>
                      <a:pt x="193" y="2718"/>
                    </a:lnTo>
                    <a:lnTo>
                      <a:pt x="197" y="2706"/>
                    </a:lnTo>
                    <a:lnTo>
                      <a:pt x="201" y="2695"/>
                    </a:lnTo>
                    <a:lnTo>
                      <a:pt x="206" y="2683"/>
                    </a:lnTo>
                    <a:lnTo>
                      <a:pt x="212" y="2670"/>
                    </a:lnTo>
                    <a:lnTo>
                      <a:pt x="218" y="2658"/>
                    </a:lnTo>
                    <a:lnTo>
                      <a:pt x="225" y="2648"/>
                    </a:lnTo>
                    <a:lnTo>
                      <a:pt x="225" y="2639"/>
                    </a:lnTo>
                    <a:lnTo>
                      <a:pt x="225" y="2630"/>
                    </a:lnTo>
                    <a:lnTo>
                      <a:pt x="227" y="2619"/>
                    </a:lnTo>
                    <a:lnTo>
                      <a:pt x="229" y="2610"/>
                    </a:lnTo>
                    <a:lnTo>
                      <a:pt x="231" y="2600"/>
                    </a:lnTo>
                    <a:lnTo>
                      <a:pt x="233" y="2591"/>
                    </a:lnTo>
                    <a:lnTo>
                      <a:pt x="237" y="2582"/>
                    </a:lnTo>
                    <a:lnTo>
                      <a:pt x="240" y="2573"/>
                    </a:lnTo>
                    <a:lnTo>
                      <a:pt x="242" y="2561"/>
                    </a:lnTo>
                    <a:lnTo>
                      <a:pt x="246" y="2549"/>
                    </a:lnTo>
                    <a:lnTo>
                      <a:pt x="250" y="2539"/>
                    </a:lnTo>
                    <a:lnTo>
                      <a:pt x="256" y="2529"/>
                    </a:lnTo>
                    <a:lnTo>
                      <a:pt x="259" y="2517"/>
                    </a:lnTo>
                    <a:lnTo>
                      <a:pt x="263" y="2507"/>
                    </a:lnTo>
                    <a:lnTo>
                      <a:pt x="267" y="2495"/>
                    </a:lnTo>
                    <a:lnTo>
                      <a:pt x="267" y="2482"/>
                    </a:lnTo>
                    <a:lnTo>
                      <a:pt x="277" y="2458"/>
                    </a:lnTo>
                    <a:lnTo>
                      <a:pt x="286" y="2436"/>
                    </a:lnTo>
                    <a:lnTo>
                      <a:pt x="294" y="2413"/>
                    </a:lnTo>
                    <a:lnTo>
                      <a:pt x="299" y="2390"/>
                    </a:lnTo>
                    <a:lnTo>
                      <a:pt x="305" y="2366"/>
                    </a:lnTo>
                    <a:lnTo>
                      <a:pt x="311" y="2343"/>
                    </a:lnTo>
                    <a:lnTo>
                      <a:pt x="314" y="2320"/>
                    </a:lnTo>
                    <a:lnTo>
                      <a:pt x="316" y="2295"/>
                    </a:lnTo>
                    <a:lnTo>
                      <a:pt x="324" y="2283"/>
                    </a:lnTo>
                    <a:lnTo>
                      <a:pt x="330" y="2270"/>
                    </a:lnTo>
                    <a:lnTo>
                      <a:pt x="335" y="2256"/>
                    </a:lnTo>
                    <a:lnTo>
                      <a:pt x="339" y="2243"/>
                    </a:lnTo>
                    <a:lnTo>
                      <a:pt x="341" y="2229"/>
                    </a:lnTo>
                    <a:lnTo>
                      <a:pt x="345" y="2216"/>
                    </a:lnTo>
                    <a:lnTo>
                      <a:pt x="347" y="2203"/>
                    </a:lnTo>
                    <a:lnTo>
                      <a:pt x="350" y="2191"/>
                    </a:lnTo>
                    <a:lnTo>
                      <a:pt x="354" y="2166"/>
                    </a:lnTo>
                    <a:lnTo>
                      <a:pt x="362" y="2142"/>
                    </a:lnTo>
                    <a:lnTo>
                      <a:pt x="369" y="2117"/>
                    </a:lnTo>
                    <a:lnTo>
                      <a:pt x="377" y="2092"/>
                    </a:lnTo>
                    <a:lnTo>
                      <a:pt x="385" y="2068"/>
                    </a:lnTo>
                    <a:lnTo>
                      <a:pt x="390" y="2042"/>
                    </a:lnTo>
                    <a:lnTo>
                      <a:pt x="396" y="2017"/>
                    </a:lnTo>
                    <a:lnTo>
                      <a:pt x="400" y="1992"/>
                    </a:lnTo>
                    <a:lnTo>
                      <a:pt x="403" y="1982"/>
                    </a:lnTo>
                    <a:lnTo>
                      <a:pt x="407" y="1972"/>
                    </a:lnTo>
                    <a:lnTo>
                      <a:pt x="409" y="1961"/>
                    </a:lnTo>
                    <a:lnTo>
                      <a:pt x="413" y="1951"/>
                    </a:lnTo>
                    <a:lnTo>
                      <a:pt x="415" y="1940"/>
                    </a:lnTo>
                    <a:lnTo>
                      <a:pt x="417" y="1930"/>
                    </a:lnTo>
                    <a:lnTo>
                      <a:pt x="419" y="1920"/>
                    </a:lnTo>
                    <a:lnTo>
                      <a:pt x="422" y="1909"/>
                    </a:lnTo>
                    <a:lnTo>
                      <a:pt x="430" y="1877"/>
                    </a:lnTo>
                    <a:lnTo>
                      <a:pt x="436" y="1846"/>
                    </a:lnTo>
                    <a:lnTo>
                      <a:pt x="440" y="1813"/>
                    </a:lnTo>
                    <a:lnTo>
                      <a:pt x="443" y="1781"/>
                    </a:lnTo>
                    <a:lnTo>
                      <a:pt x="447" y="1748"/>
                    </a:lnTo>
                    <a:lnTo>
                      <a:pt x="451" y="1716"/>
                    </a:lnTo>
                    <a:lnTo>
                      <a:pt x="457" y="1683"/>
                    </a:lnTo>
                    <a:lnTo>
                      <a:pt x="462" y="1651"/>
                    </a:lnTo>
                    <a:lnTo>
                      <a:pt x="464" y="1629"/>
                    </a:lnTo>
                    <a:lnTo>
                      <a:pt x="468" y="1607"/>
                    </a:lnTo>
                    <a:lnTo>
                      <a:pt x="474" y="1586"/>
                    </a:lnTo>
                    <a:lnTo>
                      <a:pt x="479" y="1565"/>
                    </a:lnTo>
                    <a:lnTo>
                      <a:pt x="487" y="1545"/>
                    </a:lnTo>
                    <a:lnTo>
                      <a:pt x="491" y="1522"/>
                    </a:lnTo>
                    <a:lnTo>
                      <a:pt x="494" y="1502"/>
                    </a:lnTo>
                    <a:lnTo>
                      <a:pt x="494" y="1480"/>
                    </a:lnTo>
                    <a:lnTo>
                      <a:pt x="500" y="1469"/>
                    </a:lnTo>
                    <a:lnTo>
                      <a:pt x="504" y="1458"/>
                    </a:lnTo>
                    <a:lnTo>
                      <a:pt x="506" y="1447"/>
                    </a:lnTo>
                    <a:lnTo>
                      <a:pt x="506" y="1437"/>
                    </a:lnTo>
                    <a:lnTo>
                      <a:pt x="508" y="1426"/>
                    </a:lnTo>
                    <a:lnTo>
                      <a:pt x="510" y="1415"/>
                    </a:lnTo>
                    <a:lnTo>
                      <a:pt x="513" y="1404"/>
                    </a:lnTo>
                    <a:lnTo>
                      <a:pt x="517" y="1394"/>
                    </a:lnTo>
                    <a:lnTo>
                      <a:pt x="515" y="1342"/>
                    </a:lnTo>
                    <a:lnTo>
                      <a:pt x="515" y="1291"/>
                    </a:lnTo>
                    <a:lnTo>
                      <a:pt x="519" y="1242"/>
                    </a:lnTo>
                    <a:lnTo>
                      <a:pt x="523" y="1194"/>
                    </a:lnTo>
                    <a:lnTo>
                      <a:pt x="529" y="1145"/>
                    </a:lnTo>
                    <a:lnTo>
                      <a:pt x="536" y="1097"/>
                    </a:lnTo>
                    <a:lnTo>
                      <a:pt x="542" y="1046"/>
                    </a:lnTo>
                    <a:lnTo>
                      <a:pt x="551" y="994"/>
                    </a:lnTo>
                    <a:lnTo>
                      <a:pt x="553" y="967"/>
                    </a:lnTo>
                    <a:lnTo>
                      <a:pt x="555" y="940"/>
                    </a:lnTo>
                    <a:lnTo>
                      <a:pt x="559" y="912"/>
                    </a:lnTo>
                    <a:lnTo>
                      <a:pt x="563" y="886"/>
                    </a:lnTo>
                    <a:lnTo>
                      <a:pt x="566" y="859"/>
                    </a:lnTo>
                    <a:lnTo>
                      <a:pt x="570" y="832"/>
                    </a:lnTo>
                    <a:lnTo>
                      <a:pt x="576" y="805"/>
                    </a:lnTo>
                    <a:lnTo>
                      <a:pt x="580" y="777"/>
                    </a:lnTo>
                    <a:lnTo>
                      <a:pt x="580" y="759"/>
                    </a:lnTo>
                    <a:lnTo>
                      <a:pt x="580" y="740"/>
                    </a:lnTo>
                    <a:lnTo>
                      <a:pt x="582" y="720"/>
                    </a:lnTo>
                    <a:lnTo>
                      <a:pt x="584" y="701"/>
                    </a:lnTo>
                    <a:lnTo>
                      <a:pt x="585" y="681"/>
                    </a:lnTo>
                    <a:lnTo>
                      <a:pt x="587" y="660"/>
                    </a:lnTo>
                    <a:lnTo>
                      <a:pt x="589" y="641"/>
                    </a:lnTo>
                    <a:lnTo>
                      <a:pt x="587" y="621"/>
                    </a:lnTo>
                    <a:lnTo>
                      <a:pt x="584" y="589"/>
                    </a:lnTo>
                    <a:lnTo>
                      <a:pt x="582" y="555"/>
                    </a:lnTo>
                    <a:lnTo>
                      <a:pt x="580" y="523"/>
                    </a:lnTo>
                    <a:lnTo>
                      <a:pt x="578" y="489"/>
                    </a:lnTo>
                    <a:lnTo>
                      <a:pt x="574" y="455"/>
                    </a:lnTo>
                    <a:lnTo>
                      <a:pt x="572" y="422"/>
                    </a:lnTo>
                    <a:lnTo>
                      <a:pt x="568" y="388"/>
                    </a:lnTo>
                    <a:lnTo>
                      <a:pt x="565" y="355"/>
                    </a:lnTo>
                    <a:lnTo>
                      <a:pt x="561" y="270"/>
                    </a:lnTo>
                    <a:lnTo>
                      <a:pt x="555" y="257"/>
                    </a:lnTo>
                    <a:lnTo>
                      <a:pt x="553" y="244"/>
                    </a:lnTo>
                    <a:lnTo>
                      <a:pt x="549" y="229"/>
                    </a:lnTo>
                    <a:lnTo>
                      <a:pt x="549" y="215"/>
                    </a:lnTo>
                    <a:lnTo>
                      <a:pt x="548" y="202"/>
                    </a:lnTo>
                    <a:lnTo>
                      <a:pt x="548" y="188"/>
                    </a:lnTo>
                    <a:lnTo>
                      <a:pt x="548" y="175"/>
                    </a:lnTo>
                    <a:lnTo>
                      <a:pt x="548" y="163"/>
                    </a:lnTo>
                    <a:lnTo>
                      <a:pt x="542" y="151"/>
                    </a:lnTo>
                    <a:lnTo>
                      <a:pt x="540" y="140"/>
                    </a:lnTo>
                    <a:lnTo>
                      <a:pt x="536" y="127"/>
                    </a:lnTo>
                    <a:lnTo>
                      <a:pt x="534" y="115"/>
                    </a:lnTo>
                    <a:lnTo>
                      <a:pt x="532" y="102"/>
                    </a:lnTo>
                    <a:lnTo>
                      <a:pt x="529" y="90"/>
                    </a:lnTo>
                    <a:lnTo>
                      <a:pt x="525" y="79"/>
                    </a:lnTo>
                    <a:lnTo>
                      <a:pt x="517" y="68"/>
                    </a:lnTo>
                    <a:lnTo>
                      <a:pt x="517" y="66"/>
                    </a:lnTo>
                    <a:lnTo>
                      <a:pt x="517" y="63"/>
                    </a:lnTo>
                    <a:lnTo>
                      <a:pt x="517" y="62"/>
                    </a:lnTo>
                    <a:lnTo>
                      <a:pt x="519" y="59"/>
                    </a:lnTo>
                    <a:lnTo>
                      <a:pt x="521" y="57"/>
                    </a:lnTo>
                    <a:lnTo>
                      <a:pt x="521" y="55"/>
                    </a:lnTo>
                    <a:lnTo>
                      <a:pt x="525" y="55"/>
                    </a:lnTo>
                    <a:lnTo>
                      <a:pt x="527" y="54"/>
                    </a:lnTo>
                    <a:lnTo>
                      <a:pt x="546" y="57"/>
                    </a:lnTo>
                    <a:lnTo>
                      <a:pt x="565" y="59"/>
                    </a:lnTo>
                    <a:lnTo>
                      <a:pt x="584" y="59"/>
                    </a:lnTo>
                    <a:lnTo>
                      <a:pt x="601" y="58"/>
                    </a:lnTo>
                    <a:lnTo>
                      <a:pt x="620" y="57"/>
                    </a:lnTo>
                    <a:lnTo>
                      <a:pt x="639" y="55"/>
                    </a:lnTo>
                    <a:lnTo>
                      <a:pt x="657" y="54"/>
                    </a:lnTo>
                    <a:lnTo>
                      <a:pt x="676" y="54"/>
                    </a:lnTo>
                    <a:lnTo>
                      <a:pt x="720" y="52"/>
                    </a:lnTo>
                    <a:lnTo>
                      <a:pt x="764" y="50"/>
                    </a:lnTo>
                    <a:lnTo>
                      <a:pt x="809" y="50"/>
                    </a:lnTo>
                    <a:lnTo>
                      <a:pt x="853" y="49"/>
                    </a:lnTo>
                    <a:lnTo>
                      <a:pt x="896" y="48"/>
                    </a:lnTo>
                    <a:lnTo>
                      <a:pt x="938" y="46"/>
                    </a:lnTo>
                    <a:lnTo>
                      <a:pt x="980" y="45"/>
                    </a:lnTo>
                    <a:lnTo>
                      <a:pt x="1019" y="41"/>
                    </a:lnTo>
                    <a:lnTo>
                      <a:pt x="1093" y="40"/>
                    </a:lnTo>
                    <a:lnTo>
                      <a:pt x="1167" y="37"/>
                    </a:lnTo>
                    <a:lnTo>
                      <a:pt x="1243" y="32"/>
                    </a:lnTo>
                    <a:lnTo>
                      <a:pt x="1319" y="27"/>
                    </a:lnTo>
                    <a:lnTo>
                      <a:pt x="1395" y="22"/>
                    </a:lnTo>
                    <a:lnTo>
                      <a:pt x="1472" y="18"/>
                    </a:lnTo>
                    <a:lnTo>
                      <a:pt x="1552" y="14"/>
                    </a:lnTo>
                    <a:lnTo>
                      <a:pt x="1632" y="11"/>
                    </a:lnTo>
                    <a:lnTo>
                      <a:pt x="1643" y="13"/>
                    </a:lnTo>
                    <a:lnTo>
                      <a:pt x="1653" y="13"/>
                    </a:lnTo>
                    <a:lnTo>
                      <a:pt x="1662" y="11"/>
                    </a:lnTo>
                    <a:lnTo>
                      <a:pt x="1673" y="9"/>
                    </a:lnTo>
                    <a:lnTo>
                      <a:pt x="1683" y="7"/>
                    </a:lnTo>
                    <a:lnTo>
                      <a:pt x="1694" y="6"/>
                    </a:lnTo>
                    <a:lnTo>
                      <a:pt x="1704" y="6"/>
                    </a:lnTo>
                    <a:lnTo>
                      <a:pt x="1713" y="7"/>
                    </a:lnTo>
                    <a:lnTo>
                      <a:pt x="1717" y="3"/>
                    </a:lnTo>
                    <a:lnTo>
                      <a:pt x="1719" y="2"/>
                    </a:lnTo>
                    <a:lnTo>
                      <a:pt x="1723" y="2"/>
                    </a:lnTo>
                    <a:lnTo>
                      <a:pt x="1726" y="3"/>
                    </a:lnTo>
                    <a:lnTo>
                      <a:pt x="1730" y="5"/>
                    </a:lnTo>
                    <a:lnTo>
                      <a:pt x="1734" y="6"/>
                    </a:lnTo>
                    <a:lnTo>
                      <a:pt x="1738" y="6"/>
                    </a:lnTo>
                    <a:lnTo>
                      <a:pt x="1742" y="7"/>
                    </a:lnTo>
                    <a:lnTo>
                      <a:pt x="1772" y="6"/>
                    </a:lnTo>
                    <a:lnTo>
                      <a:pt x="1804" y="7"/>
                    </a:lnTo>
                    <a:lnTo>
                      <a:pt x="1836" y="7"/>
                    </a:lnTo>
                    <a:lnTo>
                      <a:pt x="1869" y="7"/>
                    </a:lnTo>
                    <a:lnTo>
                      <a:pt x="1903" y="7"/>
                    </a:lnTo>
                    <a:lnTo>
                      <a:pt x="1935" y="6"/>
                    </a:lnTo>
                    <a:lnTo>
                      <a:pt x="1969" y="5"/>
                    </a:lnTo>
                    <a:lnTo>
                      <a:pt x="2001" y="2"/>
                    </a:lnTo>
                    <a:lnTo>
                      <a:pt x="2028" y="5"/>
                    </a:lnTo>
                    <a:lnTo>
                      <a:pt x="2054" y="5"/>
                    </a:lnTo>
                    <a:lnTo>
                      <a:pt x="2083" y="5"/>
                    </a:lnTo>
                    <a:lnTo>
                      <a:pt x="2111" y="5"/>
                    </a:lnTo>
                    <a:lnTo>
                      <a:pt x="2142" y="3"/>
                    </a:lnTo>
                    <a:lnTo>
                      <a:pt x="2170" y="2"/>
                    </a:lnTo>
                    <a:lnTo>
                      <a:pt x="2198" y="1"/>
                    </a:lnTo>
                    <a:lnTo>
                      <a:pt x="2225" y="0"/>
                    </a:lnTo>
                    <a:lnTo>
                      <a:pt x="2293" y="1"/>
                    </a:lnTo>
                    <a:lnTo>
                      <a:pt x="2361" y="2"/>
                    </a:lnTo>
                    <a:lnTo>
                      <a:pt x="2430" y="2"/>
                    </a:lnTo>
                    <a:lnTo>
                      <a:pt x="2496" y="3"/>
                    </a:lnTo>
                    <a:lnTo>
                      <a:pt x="2562" y="5"/>
                    </a:lnTo>
                    <a:lnTo>
                      <a:pt x="2629" y="6"/>
                    </a:lnTo>
                    <a:lnTo>
                      <a:pt x="2695" y="9"/>
                    </a:lnTo>
                    <a:lnTo>
                      <a:pt x="2763" y="14"/>
                    </a:lnTo>
                    <a:lnTo>
                      <a:pt x="2841" y="14"/>
                    </a:lnTo>
                    <a:lnTo>
                      <a:pt x="2921" y="15"/>
                    </a:lnTo>
                    <a:lnTo>
                      <a:pt x="3002" y="18"/>
                    </a:lnTo>
                    <a:lnTo>
                      <a:pt x="3082" y="22"/>
                    </a:lnTo>
                    <a:lnTo>
                      <a:pt x="3163" y="24"/>
                    </a:lnTo>
                    <a:lnTo>
                      <a:pt x="3243" y="27"/>
                    </a:lnTo>
                    <a:lnTo>
                      <a:pt x="3324" y="28"/>
                    </a:lnTo>
                    <a:lnTo>
                      <a:pt x="3406" y="27"/>
                    </a:lnTo>
                    <a:lnTo>
                      <a:pt x="3455" y="28"/>
                    </a:lnTo>
                    <a:lnTo>
                      <a:pt x="3502" y="31"/>
                    </a:lnTo>
                    <a:lnTo>
                      <a:pt x="3550" y="35"/>
                    </a:lnTo>
                    <a:lnTo>
                      <a:pt x="3595" y="40"/>
                    </a:lnTo>
                    <a:lnTo>
                      <a:pt x="3641" y="42"/>
                    </a:lnTo>
                    <a:lnTo>
                      <a:pt x="3686" y="44"/>
                    </a:lnTo>
                    <a:lnTo>
                      <a:pt x="3711" y="44"/>
                    </a:lnTo>
                    <a:lnTo>
                      <a:pt x="3734" y="42"/>
                    </a:lnTo>
                    <a:lnTo>
                      <a:pt x="3756" y="40"/>
                    </a:lnTo>
                    <a:lnTo>
                      <a:pt x="3781" y="36"/>
                    </a:lnTo>
                    <a:lnTo>
                      <a:pt x="3789" y="40"/>
                    </a:lnTo>
                    <a:lnTo>
                      <a:pt x="3798" y="41"/>
                    </a:lnTo>
                    <a:lnTo>
                      <a:pt x="3806" y="42"/>
                    </a:lnTo>
                    <a:lnTo>
                      <a:pt x="3815" y="44"/>
                    </a:lnTo>
                    <a:lnTo>
                      <a:pt x="3823" y="42"/>
                    </a:lnTo>
                    <a:lnTo>
                      <a:pt x="3832" y="41"/>
                    </a:lnTo>
                    <a:lnTo>
                      <a:pt x="3840" y="40"/>
                    </a:lnTo>
                    <a:lnTo>
                      <a:pt x="3847" y="36"/>
                    </a:lnTo>
                    <a:lnTo>
                      <a:pt x="3849" y="39"/>
                    </a:lnTo>
                    <a:lnTo>
                      <a:pt x="3853" y="41"/>
                    </a:lnTo>
                    <a:lnTo>
                      <a:pt x="3857" y="41"/>
                    </a:lnTo>
                    <a:lnTo>
                      <a:pt x="3861" y="41"/>
                    </a:lnTo>
                    <a:lnTo>
                      <a:pt x="3868" y="41"/>
                    </a:lnTo>
                    <a:lnTo>
                      <a:pt x="3876" y="39"/>
                    </a:lnTo>
                    <a:lnTo>
                      <a:pt x="3885" y="36"/>
                    </a:lnTo>
                    <a:lnTo>
                      <a:pt x="3893" y="35"/>
                    </a:lnTo>
                    <a:lnTo>
                      <a:pt x="3897" y="35"/>
                    </a:lnTo>
                    <a:lnTo>
                      <a:pt x="3902" y="35"/>
                    </a:lnTo>
                    <a:lnTo>
                      <a:pt x="3906" y="36"/>
                    </a:lnTo>
                    <a:lnTo>
                      <a:pt x="3910" y="39"/>
                    </a:lnTo>
                    <a:lnTo>
                      <a:pt x="3910" y="85"/>
                    </a:lnTo>
                    <a:lnTo>
                      <a:pt x="3912" y="132"/>
                    </a:lnTo>
                    <a:lnTo>
                      <a:pt x="3914" y="180"/>
                    </a:lnTo>
                    <a:lnTo>
                      <a:pt x="3917" y="228"/>
                    </a:lnTo>
                    <a:lnTo>
                      <a:pt x="3921" y="276"/>
                    </a:lnTo>
                    <a:lnTo>
                      <a:pt x="3925" y="323"/>
                    </a:lnTo>
                    <a:lnTo>
                      <a:pt x="3929" y="370"/>
                    </a:lnTo>
                    <a:lnTo>
                      <a:pt x="3929" y="416"/>
                    </a:lnTo>
                    <a:lnTo>
                      <a:pt x="3931" y="454"/>
                    </a:lnTo>
                    <a:lnTo>
                      <a:pt x="3933" y="492"/>
                    </a:lnTo>
                    <a:lnTo>
                      <a:pt x="3933" y="528"/>
                    </a:lnTo>
                    <a:lnTo>
                      <a:pt x="3933" y="564"/>
                    </a:lnTo>
                    <a:lnTo>
                      <a:pt x="3931" y="602"/>
                    </a:lnTo>
                    <a:lnTo>
                      <a:pt x="3931" y="638"/>
                    </a:lnTo>
                    <a:lnTo>
                      <a:pt x="3931" y="677"/>
                    </a:lnTo>
                    <a:lnTo>
                      <a:pt x="3933" y="716"/>
                    </a:lnTo>
                    <a:lnTo>
                      <a:pt x="3931" y="721"/>
                    </a:lnTo>
                    <a:lnTo>
                      <a:pt x="3929" y="727"/>
                    </a:lnTo>
                    <a:lnTo>
                      <a:pt x="3929" y="731"/>
                    </a:lnTo>
                    <a:lnTo>
                      <a:pt x="3929" y="736"/>
                    </a:lnTo>
                    <a:lnTo>
                      <a:pt x="3929" y="741"/>
                    </a:lnTo>
                    <a:lnTo>
                      <a:pt x="3931" y="746"/>
                    </a:lnTo>
                    <a:lnTo>
                      <a:pt x="3931" y="751"/>
                    </a:lnTo>
                    <a:lnTo>
                      <a:pt x="3933" y="756"/>
                    </a:lnTo>
                    <a:close/>
                  </a:path>
                </a:pathLst>
              </a:custGeom>
              <a:solidFill>
                <a:srgbClr val="FFF7D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3" name="Group 9">
                <a:extLst>
                  <a:ext uri="{FF2B5EF4-FFF2-40B4-BE49-F238E27FC236}">
                    <a16:creationId xmlns:a16="http://schemas.microsoft.com/office/drawing/2014/main" id="{25119D62-2049-3A8C-9FBA-7D0E2D146D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59" y="2983"/>
                <a:ext cx="809" cy="984"/>
                <a:chOff x="4559" y="2983"/>
                <a:chExt cx="809" cy="984"/>
              </a:xfrm>
            </p:grpSpPr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6394016C-9FDE-E48E-99E0-F67401B0E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2992"/>
                  <a:ext cx="786" cy="975"/>
                </a:xfrm>
                <a:custGeom>
                  <a:avLst/>
                  <a:gdLst>
                    <a:gd name="T0" fmla="*/ 712 w 786"/>
                    <a:gd name="T1" fmla="*/ 122 h 975"/>
                    <a:gd name="T2" fmla="*/ 771 w 786"/>
                    <a:gd name="T3" fmla="*/ 305 h 975"/>
                    <a:gd name="T4" fmla="*/ 784 w 786"/>
                    <a:gd name="T5" fmla="*/ 506 h 975"/>
                    <a:gd name="T6" fmla="*/ 752 w 786"/>
                    <a:gd name="T7" fmla="*/ 580 h 975"/>
                    <a:gd name="T8" fmla="*/ 707 w 786"/>
                    <a:gd name="T9" fmla="*/ 645 h 975"/>
                    <a:gd name="T10" fmla="*/ 665 w 786"/>
                    <a:gd name="T11" fmla="*/ 709 h 975"/>
                    <a:gd name="T12" fmla="*/ 637 w 786"/>
                    <a:gd name="T13" fmla="*/ 747 h 975"/>
                    <a:gd name="T14" fmla="*/ 597 w 786"/>
                    <a:gd name="T15" fmla="*/ 795 h 975"/>
                    <a:gd name="T16" fmla="*/ 548 w 786"/>
                    <a:gd name="T17" fmla="*/ 849 h 975"/>
                    <a:gd name="T18" fmla="*/ 506 w 786"/>
                    <a:gd name="T19" fmla="*/ 899 h 975"/>
                    <a:gd name="T20" fmla="*/ 498 w 786"/>
                    <a:gd name="T21" fmla="*/ 910 h 975"/>
                    <a:gd name="T22" fmla="*/ 472 w 786"/>
                    <a:gd name="T23" fmla="*/ 952 h 975"/>
                    <a:gd name="T24" fmla="*/ 390 w 786"/>
                    <a:gd name="T25" fmla="*/ 975 h 975"/>
                    <a:gd name="T26" fmla="*/ 186 w 786"/>
                    <a:gd name="T27" fmla="*/ 937 h 975"/>
                    <a:gd name="T28" fmla="*/ 55 w 786"/>
                    <a:gd name="T29" fmla="*/ 941 h 975"/>
                    <a:gd name="T30" fmla="*/ 5 w 786"/>
                    <a:gd name="T31" fmla="*/ 917 h 975"/>
                    <a:gd name="T32" fmla="*/ 26 w 786"/>
                    <a:gd name="T33" fmla="*/ 836 h 975"/>
                    <a:gd name="T34" fmla="*/ 57 w 786"/>
                    <a:gd name="T35" fmla="*/ 753 h 975"/>
                    <a:gd name="T36" fmla="*/ 60 w 786"/>
                    <a:gd name="T37" fmla="*/ 731 h 975"/>
                    <a:gd name="T38" fmla="*/ 83 w 786"/>
                    <a:gd name="T39" fmla="*/ 732 h 975"/>
                    <a:gd name="T40" fmla="*/ 140 w 786"/>
                    <a:gd name="T41" fmla="*/ 730 h 975"/>
                    <a:gd name="T42" fmla="*/ 271 w 786"/>
                    <a:gd name="T43" fmla="*/ 747 h 975"/>
                    <a:gd name="T44" fmla="*/ 303 w 786"/>
                    <a:gd name="T45" fmla="*/ 748 h 975"/>
                    <a:gd name="T46" fmla="*/ 337 w 786"/>
                    <a:gd name="T47" fmla="*/ 749 h 975"/>
                    <a:gd name="T48" fmla="*/ 379 w 786"/>
                    <a:gd name="T49" fmla="*/ 745 h 975"/>
                    <a:gd name="T50" fmla="*/ 379 w 786"/>
                    <a:gd name="T51" fmla="*/ 718 h 975"/>
                    <a:gd name="T52" fmla="*/ 383 w 786"/>
                    <a:gd name="T53" fmla="*/ 701 h 975"/>
                    <a:gd name="T54" fmla="*/ 375 w 786"/>
                    <a:gd name="T55" fmla="*/ 697 h 975"/>
                    <a:gd name="T56" fmla="*/ 364 w 786"/>
                    <a:gd name="T57" fmla="*/ 679 h 975"/>
                    <a:gd name="T58" fmla="*/ 324 w 786"/>
                    <a:gd name="T59" fmla="*/ 618 h 975"/>
                    <a:gd name="T60" fmla="*/ 273 w 786"/>
                    <a:gd name="T61" fmla="*/ 517 h 975"/>
                    <a:gd name="T62" fmla="*/ 242 w 786"/>
                    <a:gd name="T63" fmla="*/ 399 h 975"/>
                    <a:gd name="T64" fmla="*/ 233 w 786"/>
                    <a:gd name="T65" fmla="*/ 290 h 975"/>
                    <a:gd name="T66" fmla="*/ 208 w 786"/>
                    <a:gd name="T67" fmla="*/ 221 h 975"/>
                    <a:gd name="T68" fmla="*/ 197 w 786"/>
                    <a:gd name="T69" fmla="*/ 161 h 975"/>
                    <a:gd name="T70" fmla="*/ 167 w 786"/>
                    <a:gd name="T71" fmla="*/ 126 h 975"/>
                    <a:gd name="T72" fmla="*/ 150 w 786"/>
                    <a:gd name="T73" fmla="*/ 98 h 975"/>
                    <a:gd name="T74" fmla="*/ 186 w 786"/>
                    <a:gd name="T75" fmla="*/ 126 h 975"/>
                    <a:gd name="T76" fmla="*/ 244 w 786"/>
                    <a:gd name="T77" fmla="*/ 117 h 975"/>
                    <a:gd name="T78" fmla="*/ 259 w 786"/>
                    <a:gd name="T79" fmla="*/ 61 h 975"/>
                    <a:gd name="T80" fmla="*/ 223 w 786"/>
                    <a:gd name="T81" fmla="*/ 14 h 975"/>
                    <a:gd name="T82" fmla="*/ 284 w 786"/>
                    <a:gd name="T83" fmla="*/ 57 h 975"/>
                    <a:gd name="T84" fmla="*/ 301 w 786"/>
                    <a:gd name="T85" fmla="*/ 79 h 975"/>
                    <a:gd name="T86" fmla="*/ 331 w 786"/>
                    <a:gd name="T87" fmla="*/ 135 h 975"/>
                    <a:gd name="T88" fmla="*/ 383 w 786"/>
                    <a:gd name="T89" fmla="*/ 229 h 975"/>
                    <a:gd name="T90" fmla="*/ 445 w 786"/>
                    <a:gd name="T91" fmla="*/ 332 h 975"/>
                    <a:gd name="T92" fmla="*/ 506 w 786"/>
                    <a:gd name="T93" fmla="*/ 381 h 975"/>
                    <a:gd name="T94" fmla="*/ 546 w 786"/>
                    <a:gd name="T95" fmla="*/ 392 h 975"/>
                    <a:gd name="T96" fmla="*/ 549 w 786"/>
                    <a:gd name="T97" fmla="*/ 375 h 975"/>
                    <a:gd name="T98" fmla="*/ 523 w 786"/>
                    <a:gd name="T99" fmla="*/ 356 h 975"/>
                    <a:gd name="T100" fmla="*/ 548 w 786"/>
                    <a:gd name="T101" fmla="*/ 340 h 975"/>
                    <a:gd name="T102" fmla="*/ 585 w 786"/>
                    <a:gd name="T103" fmla="*/ 357 h 975"/>
                    <a:gd name="T104" fmla="*/ 570 w 786"/>
                    <a:gd name="T105" fmla="*/ 322 h 975"/>
                    <a:gd name="T106" fmla="*/ 568 w 786"/>
                    <a:gd name="T107" fmla="*/ 290 h 975"/>
                    <a:gd name="T108" fmla="*/ 551 w 786"/>
                    <a:gd name="T109" fmla="*/ 257 h 975"/>
                    <a:gd name="T110" fmla="*/ 538 w 786"/>
                    <a:gd name="T111" fmla="*/ 179 h 975"/>
                    <a:gd name="T112" fmla="*/ 549 w 786"/>
                    <a:gd name="T113" fmla="*/ 136 h 975"/>
                    <a:gd name="T114" fmla="*/ 570 w 786"/>
                    <a:gd name="T115" fmla="*/ 90 h 975"/>
                    <a:gd name="T116" fmla="*/ 603 w 786"/>
                    <a:gd name="T117" fmla="*/ 12 h 975"/>
                    <a:gd name="T118" fmla="*/ 642 w 786"/>
                    <a:gd name="T119" fmla="*/ 21 h 97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786" h="975">
                      <a:moveTo>
                        <a:pt x="654" y="39"/>
                      </a:moveTo>
                      <a:lnTo>
                        <a:pt x="663" y="56"/>
                      </a:lnTo>
                      <a:lnTo>
                        <a:pt x="675" y="73"/>
                      </a:lnTo>
                      <a:lnTo>
                        <a:pt x="688" y="88"/>
                      </a:lnTo>
                      <a:lnTo>
                        <a:pt x="699" y="105"/>
                      </a:lnTo>
                      <a:lnTo>
                        <a:pt x="712" y="122"/>
                      </a:lnTo>
                      <a:lnTo>
                        <a:pt x="726" y="138"/>
                      </a:lnTo>
                      <a:lnTo>
                        <a:pt x="737" y="155"/>
                      </a:lnTo>
                      <a:lnTo>
                        <a:pt x="748" y="172"/>
                      </a:lnTo>
                      <a:lnTo>
                        <a:pt x="756" y="217"/>
                      </a:lnTo>
                      <a:lnTo>
                        <a:pt x="764" y="261"/>
                      </a:lnTo>
                      <a:lnTo>
                        <a:pt x="771" y="305"/>
                      </a:lnTo>
                      <a:lnTo>
                        <a:pt x="779" y="349"/>
                      </a:lnTo>
                      <a:lnTo>
                        <a:pt x="784" y="394"/>
                      </a:lnTo>
                      <a:lnTo>
                        <a:pt x="786" y="438"/>
                      </a:lnTo>
                      <a:lnTo>
                        <a:pt x="786" y="461"/>
                      </a:lnTo>
                      <a:lnTo>
                        <a:pt x="786" y="483"/>
                      </a:lnTo>
                      <a:lnTo>
                        <a:pt x="784" y="506"/>
                      </a:lnTo>
                      <a:lnTo>
                        <a:pt x="781" y="529"/>
                      </a:lnTo>
                      <a:lnTo>
                        <a:pt x="777" y="539"/>
                      </a:lnTo>
                      <a:lnTo>
                        <a:pt x="771" y="549"/>
                      </a:lnTo>
                      <a:lnTo>
                        <a:pt x="766" y="560"/>
                      </a:lnTo>
                      <a:lnTo>
                        <a:pt x="760" y="570"/>
                      </a:lnTo>
                      <a:lnTo>
                        <a:pt x="752" y="580"/>
                      </a:lnTo>
                      <a:lnTo>
                        <a:pt x="745" y="591"/>
                      </a:lnTo>
                      <a:lnTo>
                        <a:pt x="737" y="600"/>
                      </a:lnTo>
                      <a:lnTo>
                        <a:pt x="730" y="609"/>
                      </a:lnTo>
                      <a:lnTo>
                        <a:pt x="720" y="621"/>
                      </a:lnTo>
                      <a:lnTo>
                        <a:pt x="714" y="634"/>
                      </a:lnTo>
                      <a:lnTo>
                        <a:pt x="707" y="645"/>
                      </a:lnTo>
                      <a:lnTo>
                        <a:pt x="701" y="657"/>
                      </a:lnTo>
                      <a:lnTo>
                        <a:pt x="694" y="669"/>
                      </a:lnTo>
                      <a:lnTo>
                        <a:pt x="688" y="682"/>
                      </a:lnTo>
                      <a:lnTo>
                        <a:pt x="680" y="693"/>
                      </a:lnTo>
                      <a:lnTo>
                        <a:pt x="673" y="705"/>
                      </a:lnTo>
                      <a:lnTo>
                        <a:pt x="665" y="709"/>
                      </a:lnTo>
                      <a:lnTo>
                        <a:pt x="659" y="714"/>
                      </a:lnTo>
                      <a:lnTo>
                        <a:pt x="654" y="721"/>
                      </a:lnTo>
                      <a:lnTo>
                        <a:pt x="650" y="728"/>
                      </a:lnTo>
                      <a:lnTo>
                        <a:pt x="646" y="735"/>
                      </a:lnTo>
                      <a:lnTo>
                        <a:pt x="642" y="741"/>
                      </a:lnTo>
                      <a:lnTo>
                        <a:pt x="637" y="747"/>
                      </a:lnTo>
                      <a:lnTo>
                        <a:pt x="631" y="752"/>
                      </a:lnTo>
                      <a:lnTo>
                        <a:pt x="625" y="761"/>
                      </a:lnTo>
                      <a:lnTo>
                        <a:pt x="620" y="770"/>
                      </a:lnTo>
                      <a:lnTo>
                        <a:pt x="612" y="779"/>
                      </a:lnTo>
                      <a:lnTo>
                        <a:pt x="604" y="787"/>
                      </a:lnTo>
                      <a:lnTo>
                        <a:pt x="597" y="795"/>
                      </a:lnTo>
                      <a:lnTo>
                        <a:pt x="587" y="802"/>
                      </a:lnTo>
                      <a:lnTo>
                        <a:pt x="580" y="812"/>
                      </a:lnTo>
                      <a:lnTo>
                        <a:pt x="574" y="821"/>
                      </a:lnTo>
                      <a:lnTo>
                        <a:pt x="565" y="830"/>
                      </a:lnTo>
                      <a:lnTo>
                        <a:pt x="557" y="839"/>
                      </a:lnTo>
                      <a:lnTo>
                        <a:pt x="548" y="849"/>
                      </a:lnTo>
                      <a:lnTo>
                        <a:pt x="540" y="858"/>
                      </a:lnTo>
                      <a:lnTo>
                        <a:pt x="532" y="869"/>
                      </a:lnTo>
                      <a:lnTo>
                        <a:pt x="523" y="878"/>
                      </a:lnTo>
                      <a:lnTo>
                        <a:pt x="513" y="887"/>
                      </a:lnTo>
                      <a:lnTo>
                        <a:pt x="504" y="897"/>
                      </a:lnTo>
                      <a:lnTo>
                        <a:pt x="506" y="899"/>
                      </a:lnTo>
                      <a:lnTo>
                        <a:pt x="504" y="901"/>
                      </a:lnTo>
                      <a:lnTo>
                        <a:pt x="502" y="904"/>
                      </a:lnTo>
                      <a:lnTo>
                        <a:pt x="500" y="905"/>
                      </a:lnTo>
                      <a:lnTo>
                        <a:pt x="498" y="906"/>
                      </a:lnTo>
                      <a:lnTo>
                        <a:pt x="498" y="909"/>
                      </a:lnTo>
                      <a:lnTo>
                        <a:pt x="498" y="910"/>
                      </a:lnTo>
                      <a:lnTo>
                        <a:pt x="502" y="913"/>
                      </a:lnTo>
                      <a:lnTo>
                        <a:pt x="493" y="919"/>
                      </a:lnTo>
                      <a:lnTo>
                        <a:pt x="487" y="927"/>
                      </a:lnTo>
                      <a:lnTo>
                        <a:pt x="481" y="935"/>
                      </a:lnTo>
                      <a:lnTo>
                        <a:pt x="477" y="943"/>
                      </a:lnTo>
                      <a:lnTo>
                        <a:pt x="472" y="952"/>
                      </a:lnTo>
                      <a:lnTo>
                        <a:pt x="468" y="960"/>
                      </a:lnTo>
                      <a:lnTo>
                        <a:pt x="460" y="967"/>
                      </a:lnTo>
                      <a:lnTo>
                        <a:pt x="453" y="974"/>
                      </a:lnTo>
                      <a:lnTo>
                        <a:pt x="432" y="975"/>
                      </a:lnTo>
                      <a:lnTo>
                        <a:pt x="411" y="975"/>
                      </a:lnTo>
                      <a:lnTo>
                        <a:pt x="390" y="975"/>
                      </a:lnTo>
                      <a:lnTo>
                        <a:pt x="371" y="974"/>
                      </a:lnTo>
                      <a:lnTo>
                        <a:pt x="331" y="970"/>
                      </a:lnTo>
                      <a:lnTo>
                        <a:pt x="294" y="963"/>
                      </a:lnTo>
                      <a:lnTo>
                        <a:pt x="258" y="956"/>
                      </a:lnTo>
                      <a:lnTo>
                        <a:pt x="222" y="948"/>
                      </a:lnTo>
                      <a:lnTo>
                        <a:pt x="186" y="937"/>
                      </a:lnTo>
                      <a:lnTo>
                        <a:pt x="150" y="928"/>
                      </a:lnTo>
                      <a:lnTo>
                        <a:pt x="131" y="930"/>
                      </a:lnTo>
                      <a:lnTo>
                        <a:pt x="112" y="931"/>
                      </a:lnTo>
                      <a:lnTo>
                        <a:pt x="93" y="934"/>
                      </a:lnTo>
                      <a:lnTo>
                        <a:pt x="74" y="937"/>
                      </a:lnTo>
                      <a:lnTo>
                        <a:pt x="55" y="941"/>
                      </a:lnTo>
                      <a:lnTo>
                        <a:pt x="36" y="947"/>
                      </a:lnTo>
                      <a:lnTo>
                        <a:pt x="19" y="950"/>
                      </a:lnTo>
                      <a:lnTo>
                        <a:pt x="0" y="956"/>
                      </a:lnTo>
                      <a:lnTo>
                        <a:pt x="0" y="943"/>
                      </a:lnTo>
                      <a:lnTo>
                        <a:pt x="2" y="930"/>
                      </a:lnTo>
                      <a:lnTo>
                        <a:pt x="5" y="917"/>
                      </a:lnTo>
                      <a:lnTo>
                        <a:pt x="11" y="904"/>
                      </a:lnTo>
                      <a:lnTo>
                        <a:pt x="15" y="892"/>
                      </a:lnTo>
                      <a:lnTo>
                        <a:pt x="21" y="879"/>
                      </a:lnTo>
                      <a:lnTo>
                        <a:pt x="23" y="865"/>
                      </a:lnTo>
                      <a:lnTo>
                        <a:pt x="24" y="852"/>
                      </a:lnTo>
                      <a:lnTo>
                        <a:pt x="26" y="836"/>
                      </a:lnTo>
                      <a:lnTo>
                        <a:pt x="30" y="822"/>
                      </a:lnTo>
                      <a:lnTo>
                        <a:pt x="36" y="808"/>
                      </a:lnTo>
                      <a:lnTo>
                        <a:pt x="42" y="795"/>
                      </a:lnTo>
                      <a:lnTo>
                        <a:pt x="49" y="780"/>
                      </a:lnTo>
                      <a:lnTo>
                        <a:pt x="53" y="767"/>
                      </a:lnTo>
                      <a:lnTo>
                        <a:pt x="57" y="753"/>
                      </a:lnTo>
                      <a:lnTo>
                        <a:pt x="57" y="739"/>
                      </a:lnTo>
                      <a:lnTo>
                        <a:pt x="57" y="736"/>
                      </a:lnTo>
                      <a:lnTo>
                        <a:pt x="57" y="735"/>
                      </a:lnTo>
                      <a:lnTo>
                        <a:pt x="57" y="734"/>
                      </a:lnTo>
                      <a:lnTo>
                        <a:pt x="59" y="732"/>
                      </a:lnTo>
                      <a:lnTo>
                        <a:pt x="60" y="731"/>
                      </a:lnTo>
                      <a:lnTo>
                        <a:pt x="62" y="731"/>
                      </a:lnTo>
                      <a:lnTo>
                        <a:pt x="64" y="730"/>
                      </a:lnTo>
                      <a:lnTo>
                        <a:pt x="66" y="730"/>
                      </a:lnTo>
                      <a:lnTo>
                        <a:pt x="72" y="731"/>
                      </a:lnTo>
                      <a:lnTo>
                        <a:pt x="76" y="731"/>
                      </a:lnTo>
                      <a:lnTo>
                        <a:pt x="83" y="732"/>
                      </a:lnTo>
                      <a:lnTo>
                        <a:pt x="89" y="732"/>
                      </a:lnTo>
                      <a:lnTo>
                        <a:pt x="96" y="732"/>
                      </a:lnTo>
                      <a:lnTo>
                        <a:pt x="104" y="731"/>
                      </a:lnTo>
                      <a:lnTo>
                        <a:pt x="110" y="731"/>
                      </a:lnTo>
                      <a:lnTo>
                        <a:pt x="115" y="730"/>
                      </a:lnTo>
                      <a:lnTo>
                        <a:pt x="140" y="730"/>
                      </a:lnTo>
                      <a:lnTo>
                        <a:pt x="163" y="732"/>
                      </a:lnTo>
                      <a:lnTo>
                        <a:pt x="184" y="735"/>
                      </a:lnTo>
                      <a:lnTo>
                        <a:pt x="206" y="739"/>
                      </a:lnTo>
                      <a:lnTo>
                        <a:pt x="227" y="743"/>
                      </a:lnTo>
                      <a:lnTo>
                        <a:pt x="250" y="745"/>
                      </a:lnTo>
                      <a:lnTo>
                        <a:pt x="271" y="747"/>
                      </a:lnTo>
                      <a:lnTo>
                        <a:pt x="294" y="745"/>
                      </a:lnTo>
                      <a:lnTo>
                        <a:pt x="295" y="748"/>
                      </a:lnTo>
                      <a:lnTo>
                        <a:pt x="297" y="749"/>
                      </a:lnTo>
                      <a:lnTo>
                        <a:pt x="299" y="749"/>
                      </a:lnTo>
                      <a:lnTo>
                        <a:pt x="301" y="749"/>
                      </a:lnTo>
                      <a:lnTo>
                        <a:pt x="303" y="748"/>
                      </a:lnTo>
                      <a:lnTo>
                        <a:pt x="305" y="747"/>
                      </a:lnTo>
                      <a:lnTo>
                        <a:pt x="309" y="747"/>
                      </a:lnTo>
                      <a:lnTo>
                        <a:pt x="311" y="745"/>
                      </a:lnTo>
                      <a:lnTo>
                        <a:pt x="320" y="745"/>
                      </a:lnTo>
                      <a:lnTo>
                        <a:pt x="328" y="747"/>
                      </a:lnTo>
                      <a:lnTo>
                        <a:pt x="337" y="749"/>
                      </a:lnTo>
                      <a:lnTo>
                        <a:pt x="349" y="751"/>
                      </a:lnTo>
                      <a:lnTo>
                        <a:pt x="358" y="752"/>
                      </a:lnTo>
                      <a:lnTo>
                        <a:pt x="368" y="752"/>
                      </a:lnTo>
                      <a:lnTo>
                        <a:pt x="371" y="751"/>
                      </a:lnTo>
                      <a:lnTo>
                        <a:pt x="375" y="748"/>
                      </a:lnTo>
                      <a:lnTo>
                        <a:pt x="379" y="745"/>
                      </a:lnTo>
                      <a:lnTo>
                        <a:pt x="383" y="741"/>
                      </a:lnTo>
                      <a:lnTo>
                        <a:pt x="381" y="736"/>
                      </a:lnTo>
                      <a:lnTo>
                        <a:pt x="381" y="731"/>
                      </a:lnTo>
                      <a:lnTo>
                        <a:pt x="379" y="727"/>
                      </a:lnTo>
                      <a:lnTo>
                        <a:pt x="379" y="722"/>
                      </a:lnTo>
                      <a:lnTo>
                        <a:pt x="379" y="718"/>
                      </a:lnTo>
                      <a:lnTo>
                        <a:pt x="381" y="713"/>
                      </a:lnTo>
                      <a:lnTo>
                        <a:pt x="383" y="709"/>
                      </a:lnTo>
                      <a:lnTo>
                        <a:pt x="386" y="705"/>
                      </a:lnTo>
                      <a:lnTo>
                        <a:pt x="385" y="704"/>
                      </a:lnTo>
                      <a:lnTo>
                        <a:pt x="383" y="702"/>
                      </a:lnTo>
                      <a:lnTo>
                        <a:pt x="383" y="701"/>
                      </a:lnTo>
                      <a:lnTo>
                        <a:pt x="381" y="701"/>
                      </a:lnTo>
                      <a:lnTo>
                        <a:pt x="379" y="700"/>
                      </a:lnTo>
                      <a:lnTo>
                        <a:pt x="377" y="700"/>
                      </a:lnTo>
                      <a:lnTo>
                        <a:pt x="375" y="700"/>
                      </a:lnTo>
                      <a:lnTo>
                        <a:pt x="373" y="700"/>
                      </a:lnTo>
                      <a:lnTo>
                        <a:pt x="375" y="697"/>
                      </a:lnTo>
                      <a:lnTo>
                        <a:pt x="377" y="695"/>
                      </a:lnTo>
                      <a:lnTo>
                        <a:pt x="379" y="692"/>
                      </a:lnTo>
                      <a:lnTo>
                        <a:pt x="379" y="691"/>
                      </a:lnTo>
                      <a:lnTo>
                        <a:pt x="375" y="687"/>
                      </a:lnTo>
                      <a:lnTo>
                        <a:pt x="369" y="683"/>
                      </a:lnTo>
                      <a:lnTo>
                        <a:pt x="364" y="679"/>
                      </a:lnTo>
                      <a:lnTo>
                        <a:pt x="356" y="677"/>
                      </a:lnTo>
                      <a:lnTo>
                        <a:pt x="352" y="671"/>
                      </a:lnTo>
                      <a:lnTo>
                        <a:pt x="350" y="666"/>
                      </a:lnTo>
                      <a:lnTo>
                        <a:pt x="341" y="651"/>
                      </a:lnTo>
                      <a:lnTo>
                        <a:pt x="333" y="634"/>
                      </a:lnTo>
                      <a:lnTo>
                        <a:pt x="324" y="618"/>
                      </a:lnTo>
                      <a:lnTo>
                        <a:pt x="314" y="601"/>
                      </a:lnTo>
                      <a:lnTo>
                        <a:pt x="303" y="586"/>
                      </a:lnTo>
                      <a:lnTo>
                        <a:pt x="294" y="570"/>
                      </a:lnTo>
                      <a:lnTo>
                        <a:pt x="284" y="553"/>
                      </a:lnTo>
                      <a:lnTo>
                        <a:pt x="275" y="538"/>
                      </a:lnTo>
                      <a:lnTo>
                        <a:pt x="273" y="517"/>
                      </a:lnTo>
                      <a:lnTo>
                        <a:pt x="267" y="497"/>
                      </a:lnTo>
                      <a:lnTo>
                        <a:pt x="261" y="477"/>
                      </a:lnTo>
                      <a:lnTo>
                        <a:pt x="256" y="457"/>
                      </a:lnTo>
                      <a:lnTo>
                        <a:pt x="250" y="438"/>
                      </a:lnTo>
                      <a:lnTo>
                        <a:pt x="244" y="418"/>
                      </a:lnTo>
                      <a:lnTo>
                        <a:pt x="242" y="399"/>
                      </a:lnTo>
                      <a:lnTo>
                        <a:pt x="244" y="379"/>
                      </a:lnTo>
                      <a:lnTo>
                        <a:pt x="242" y="361"/>
                      </a:lnTo>
                      <a:lnTo>
                        <a:pt x="239" y="344"/>
                      </a:lnTo>
                      <a:lnTo>
                        <a:pt x="237" y="326"/>
                      </a:lnTo>
                      <a:lnTo>
                        <a:pt x="235" y="308"/>
                      </a:lnTo>
                      <a:lnTo>
                        <a:pt x="233" y="290"/>
                      </a:lnTo>
                      <a:lnTo>
                        <a:pt x="229" y="273"/>
                      </a:lnTo>
                      <a:lnTo>
                        <a:pt x="225" y="255"/>
                      </a:lnTo>
                      <a:lnTo>
                        <a:pt x="222" y="238"/>
                      </a:lnTo>
                      <a:lnTo>
                        <a:pt x="216" y="231"/>
                      </a:lnTo>
                      <a:lnTo>
                        <a:pt x="212" y="226"/>
                      </a:lnTo>
                      <a:lnTo>
                        <a:pt x="208" y="221"/>
                      </a:lnTo>
                      <a:lnTo>
                        <a:pt x="206" y="214"/>
                      </a:lnTo>
                      <a:lnTo>
                        <a:pt x="205" y="203"/>
                      </a:lnTo>
                      <a:lnTo>
                        <a:pt x="203" y="191"/>
                      </a:lnTo>
                      <a:lnTo>
                        <a:pt x="203" y="179"/>
                      </a:lnTo>
                      <a:lnTo>
                        <a:pt x="201" y="168"/>
                      </a:lnTo>
                      <a:lnTo>
                        <a:pt x="197" y="161"/>
                      </a:lnTo>
                      <a:lnTo>
                        <a:pt x="195" y="156"/>
                      </a:lnTo>
                      <a:lnTo>
                        <a:pt x="191" y="151"/>
                      </a:lnTo>
                      <a:lnTo>
                        <a:pt x="186" y="144"/>
                      </a:lnTo>
                      <a:lnTo>
                        <a:pt x="178" y="139"/>
                      </a:lnTo>
                      <a:lnTo>
                        <a:pt x="172" y="133"/>
                      </a:lnTo>
                      <a:lnTo>
                        <a:pt x="167" y="126"/>
                      </a:lnTo>
                      <a:lnTo>
                        <a:pt x="161" y="120"/>
                      </a:lnTo>
                      <a:lnTo>
                        <a:pt x="157" y="113"/>
                      </a:lnTo>
                      <a:lnTo>
                        <a:pt x="153" y="107"/>
                      </a:lnTo>
                      <a:lnTo>
                        <a:pt x="150" y="99"/>
                      </a:lnTo>
                      <a:lnTo>
                        <a:pt x="146" y="92"/>
                      </a:lnTo>
                      <a:lnTo>
                        <a:pt x="150" y="98"/>
                      </a:lnTo>
                      <a:lnTo>
                        <a:pt x="155" y="104"/>
                      </a:lnTo>
                      <a:lnTo>
                        <a:pt x="159" y="109"/>
                      </a:lnTo>
                      <a:lnTo>
                        <a:pt x="165" y="116"/>
                      </a:lnTo>
                      <a:lnTo>
                        <a:pt x="170" y="121"/>
                      </a:lnTo>
                      <a:lnTo>
                        <a:pt x="176" y="125"/>
                      </a:lnTo>
                      <a:lnTo>
                        <a:pt x="186" y="126"/>
                      </a:lnTo>
                      <a:lnTo>
                        <a:pt x="195" y="126"/>
                      </a:lnTo>
                      <a:lnTo>
                        <a:pt x="205" y="126"/>
                      </a:lnTo>
                      <a:lnTo>
                        <a:pt x="216" y="125"/>
                      </a:lnTo>
                      <a:lnTo>
                        <a:pt x="225" y="123"/>
                      </a:lnTo>
                      <a:lnTo>
                        <a:pt x="235" y="121"/>
                      </a:lnTo>
                      <a:lnTo>
                        <a:pt x="244" y="117"/>
                      </a:lnTo>
                      <a:lnTo>
                        <a:pt x="252" y="113"/>
                      </a:lnTo>
                      <a:lnTo>
                        <a:pt x="258" y="107"/>
                      </a:lnTo>
                      <a:lnTo>
                        <a:pt x="261" y="99"/>
                      </a:lnTo>
                      <a:lnTo>
                        <a:pt x="263" y="86"/>
                      </a:lnTo>
                      <a:lnTo>
                        <a:pt x="261" y="74"/>
                      </a:lnTo>
                      <a:lnTo>
                        <a:pt x="259" y="61"/>
                      </a:lnTo>
                      <a:lnTo>
                        <a:pt x="256" y="49"/>
                      </a:lnTo>
                      <a:lnTo>
                        <a:pt x="248" y="38"/>
                      </a:lnTo>
                      <a:lnTo>
                        <a:pt x="239" y="27"/>
                      </a:lnTo>
                      <a:lnTo>
                        <a:pt x="225" y="17"/>
                      </a:lnTo>
                      <a:lnTo>
                        <a:pt x="212" y="9"/>
                      </a:lnTo>
                      <a:lnTo>
                        <a:pt x="223" y="14"/>
                      </a:lnTo>
                      <a:lnTo>
                        <a:pt x="233" y="21"/>
                      </a:lnTo>
                      <a:lnTo>
                        <a:pt x="244" y="27"/>
                      </a:lnTo>
                      <a:lnTo>
                        <a:pt x="256" y="34"/>
                      </a:lnTo>
                      <a:lnTo>
                        <a:pt x="265" y="42"/>
                      </a:lnTo>
                      <a:lnTo>
                        <a:pt x="275" y="49"/>
                      </a:lnTo>
                      <a:lnTo>
                        <a:pt x="284" y="57"/>
                      </a:lnTo>
                      <a:lnTo>
                        <a:pt x="290" y="66"/>
                      </a:lnTo>
                      <a:lnTo>
                        <a:pt x="290" y="69"/>
                      </a:lnTo>
                      <a:lnTo>
                        <a:pt x="292" y="73"/>
                      </a:lnTo>
                      <a:lnTo>
                        <a:pt x="294" y="75"/>
                      </a:lnTo>
                      <a:lnTo>
                        <a:pt x="297" y="77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7" y="85"/>
                      </a:lnTo>
                      <a:lnTo>
                        <a:pt x="307" y="88"/>
                      </a:lnTo>
                      <a:lnTo>
                        <a:pt x="314" y="104"/>
                      </a:lnTo>
                      <a:lnTo>
                        <a:pt x="322" y="120"/>
                      </a:lnTo>
                      <a:lnTo>
                        <a:pt x="331" y="135"/>
                      </a:lnTo>
                      <a:lnTo>
                        <a:pt x="341" y="149"/>
                      </a:lnTo>
                      <a:lnTo>
                        <a:pt x="352" y="164"/>
                      </a:lnTo>
                      <a:lnTo>
                        <a:pt x="362" y="178"/>
                      </a:lnTo>
                      <a:lnTo>
                        <a:pt x="369" y="194"/>
                      </a:lnTo>
                      <a:lnTo>
                        <a:pt x="377" y="210"/>
                      </a:lnTo>
                      <a:lnTo>
                        <a:pt x="383" y="229"/>
                      </a:lnTo>
                      <a:lnTo>
                        <a:pt x="390" y="247"/>
                      </a:lnTo>
                      <a:lnTo>
                        <a:pt x="398" y="265"/>
                      </a:lnTo>
                      <a:lnTo>
                        <a:pt x="407" y="282"/>
                      </a:lnTo>
                      <a:lnTo>
                        <a:pt x="419" y="300"/>
                      </a:lnTo>
                      <a:lnTo>
                        <a:pt x="432" y="316"/>
                      </a:lnTo>
                      <a:lnTo>
                        <a:pt x="445" y="332"/>
                      </a:lnTo>
                      <a:lnTo>
                        <a:pt x="462" y="348"/>
                      </a:lnTo>
                      <a:lnTo>
                        <a:pt x="476" y="352"/>
                      </a:lnTo>
                      <a:lnTo>
                        <a:pt x="485" y="358"/>
                      </a:lnTo>
                      <a:lnTo>
                        <a:pt x="493" y="365"/>
                      </a:lnTo>
                      <a:lnTo>
                        <a:pt x="500" y="373"/>
                      </a:lnTo>
                      <a:lnTo>
                        <a:pt x="506" y="381"/>
                      </a:lnTo>
                      <a:lnTo>
                        <a:pt x="513" y="387"/>
                      </a:lnTo>
                      <a:lnTo>
                        <a:pt x="523" y="392"/>
                      </a:lnTo>
                      <a:lnTo>
                        <a:pt x="534" y="395"/>
                      </a:lnTo>
                      <a:lnTo>
                        <a:pt x="538" y="395"/>
                      </a:lnTo>
                      <a:lnTo>
                        <a:pt x="542" y="394"/>
                      </a:lnTo>
                      <a:lnTo>
                        <a:pt x="546" y="392"/>
                      </a:lnTo>
                      <a:lnTo>
                        <a:pt x="548" y="390"/>
                      </a:lnTo>
                      <a:lnTo>
                        <a:pt x="549" y="387"/>
                      </a:lnTo>
                      <a:lnTo>
                        <a:pt x="551" y="384"/>
                      </a:lnTo>
                      <a:lnTo>
                        <a:pt x="553" y="382"/>
                      </a:lnTo>
                      <a:lnTo>
                        <a:pt x="555" y="379"/>
                      </a:lnTo>
                      <a:lnTo>
                        <a:pt x="549" y="375"/>
                      </a:lnTo>
                      <a:lnTo>
                        <a:pt x="546" y="373"/>
                      </a:lnTo>
                      <a:lnTo>
                        <a:pt x="540" y="369"/>
                      </a:lnTo>
                      <a:lnTo>
                        <a:pt x="534" y="366"/>
                      </a:lnTo>
                      <a:lnTo>
                        <a:pt x="529" y="364"/>
                      </a:lnTo>
                      <a:lnTo>
                        <a:pt x="525" y="360"/>
                      </a:lnTo>
                      <a:lnTo>
                        <a:pt x="523" y="356"/>
                      </a:lnTo>
                      <a:lnTo>
                        <a:pt x="521" y="351"/>
                      </a:lnTo>
                      <a:lnTo>
                        <a:pt x="527" y="344"/>
                      </a:lnTo>
                      <a:lnTo>
                        <a:pt x="531" y="340"/>
                      </a:lnTo>
                      <a:lnTo>
                        <a:pt x="536" y="339"/>
                      </a:lnTo>
                      <a:lnTo>
                        <a:pt x="540" y="338"/>
                      </a:lnTo>
                      <a:lnTo>
                        <a:pt x="548" y="340"/>
                      </a:lnTo>
                      <a:lnTo>
                        <a:pt x="557" y="345"/>
                      </a:lnTo>
                      <a:lnTo>
                        <a:pt x="565" y="352"/>
                      </a:lnTo>
                      <a:lnTo>
                        <a:pt x="572" y="357"/>
                      </a:lnTo>
                      <a:lnTo>
                        <a:pt x="576" y="358"/>
                      </a:lnTo>
                      <a:lnTo>
                        <a:pt x="582" y="358"/>
                      </a:lnTo>
                      <a:lnTo>
                        <a:pt x="585" y="357"/>
                      </a:lnTo>
                      <a:lnTo>
                        <a:pt x="591" y="355"/>
                      </a:lnTo>
                      <a:lnTo>
                        <a:pt x="582" y="349"/>
                      </a:lnTo>
                      <a:lnTo>
                        <a:pt x="576" y="344"/>
                      </a:lnTo>
                      <a:lnTo>
                        <a:pt x="574" y="336"/>
                      </a:lnTo>
                      <a:lnTo>
                        <a:pt x="572" y="330"/>
                      </a:lnTo>
                      <a:lnTo>
                        <a:pt x="570" y="322"/>
                      </a:lnTo>
                      <a:lnTo>
                        <a:pt x="572" y="314"/>
                      </a:lnTo>
                      <a:lnTo>
                        <a:pt x="572" y="308"/>
                      </a:lnTo>
                      <a:lnTo>
                        <a:pt x="574" y="300"/>
                      </a:lnTo>
                      <a:lnTo>
                        <a:pt x="572" y="297"/>
                      </a:lnTo>
                      <a:lnTo>
                        <a:pt x="570" y="294"/>
                      </a:lnTo>
                      <a:lnTo>
                        <a:pt x="568" y="290"/>
                      </a:lnTo>
                      <a:lnTo>
                        <a:pt x="565" y="284"/>
                      </a:lnTo>
                      <a:lnTo>
                        <a:pt x="563" y="281"/>
                      </a:lnTo>
                      <a:lnTo>
                        <a:pt x="559" y="278"/>
                      </a:lnTo>
                      <a:lnTo>
                        <a:pt x="555" y="274"/>
                      </a:lnTo>
                      <a:lnTo>
                        <a:pt x="551" y="271"/>
                      </a:lnTo>
                      <a:lnTo>
                        <a:pt x="551" y="257"/>
                      </a:lnTo>
                      <a:lnTo>
                        <a:pt x="551" y="243"/>
                      </a:lnTo>
                      <a:lnTo>
                        <a:pt x="548" y="229"/>
                      </a:lnTo>
                      <a:lnTo>
                        <a:pt x="542" y="214"/>
                      </a:lnTo>
                      <a:lnTo>
                        <a:pt x="538" y="200"/>
                      </a:lnTo>
                      <a:lnTo>
                        <a:pt x="536" y="186"/>
                      </a:lnTo>
                      <a:lnTo>
                        <a:pt x="538" y="179"/>
                      </a:lnTo>
                      <a:lnTo>
                        <a:pt x="538" y="172"/>
                      </a:lnTo>
                      <a:lnTo>
                        <a:pt x="540" y="165"/>
                      </a:lnTo>
                      <a:lnTo>
                        <a:pt x="544" y="159"/>
                      </a:lnTo>
                      <a:lnTo>
                        <a:pt x="544" y="151"/>
                      </a:lnTo>
                      <a:lnTo>
                        <a:pt x="546" y="143"/>
                      </a:lnTo>
                      <a:lnTo>
                        <a:pt x="549" y="136"/>
                      </a:lnTo>
                      <a:lnTo>
                        <a:pt x="553" y="130"/>
                      </a:lnTo>
                      <a:lnTo>
                        <a:pt x="557" y="123"/>
                      </a:lnTo>
                      <a:lnTo>
                        <a:pt x="559" y="117"/>
                      </a:lnTo>
                      <a:lnTo>
                        <a:pt x="561" y="109"/>
                      </a:lnTo>
                      <a:lnTo>
                        <a:pt x="561" y="101"/>
                      </a:lnTo>
                      <a:lnTo>
                        <a:pt x="570" y="90"/>
                      </a:lnTo>
                      <a:lnTo>
                        <a:pt x="578" y="77"/>
                      </a:lnTo>
                      <a:lnTo>
                        <a:pt x="582" y="64"/>
                      </a:lnTo>
                      <a:lnTo>
                        <a:pt x="585" y="51"/>
                      </a:lnTo>
                      <a:lnTo>
                        <a:pt x="589" y="38"/>
                      </a:lnTo>
                      <a:lnTo>
                        <a:pt x="595" y="25"/>
                      </a:lnTo>
                      <a:lnTo>
                        <a:pt x="603" y="12"/>
                      </a:lnTo>
                      <a:lnTo>
                        <a:pt x="614" y="0"/>
                      </a:lnTo>
                      <a:lnTo>
                        <a:pt x="621" y="3"/>
                      </a:lnTo>
                      <a:lnTo>
                        <a:pt x="629" y="5"/>
                      </a:lnTo>
                      <a:lnTo>
                        <a:pt x="635" y="11"/>
                      </a:lnTo>
                      <a:lnTo>
                        <a:pt x="639" y="16"/>
                      </a:lnTo>
                      <a:lnTo>
                        <a:pt x="642" y="21"/>
                      </a:lnTo>
                      <a:lnTo>
                        <a:pt x="646" y="27"/>
                      </a:lnTo>
                      <a:lnTo>
                        <a:pt x="650" y="33"/>
                      </a:lnTo>
                      <a:lnTo>
                        <a:pt x="654" y="39"/>
                      </a:lnTo>
                      <a:close/>
                    </a:path>
                  </a:pathLst>
                </a:custGeom>
                <a:solidFill>
                  <a:srgbClr val="FFE8E8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8C018133-DFC5-64C2-80FB-23A9BA855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8" y="3004"/>
                  <a:ext cx="108" cy="101"/>
                </a:xfrm>
                <a:custGeom>
                  <a:avLst/>
                  <a:gdLst>
                    <a:gd name="T0" fmla="*/ 95 w 108"/>
                    <a:gd name="T1" fmla="*/ 34 h 101"/>
                    <a:gd name="T2" fmla="*/ 99 w 108"/>
                    <a:gd name="T3" fmla="*/ 40 h 101"/>
                    <a:gd name="T4" fmla="*/ 103 w 108"/>
                    <a:gd name="T5" fmla="*/ 48 h 101"/>
                    <a:gd name="T6" fmla="*/ 106 w 108"/>
                    <a:gd name="T7" fmla="*/ 56 h 101"/>
                    <a:gd name="T8" fmla="*/ 108 w 108"/>
                    <a:gd name="T9" fmla="*/ 65 h 101"/>
                    <a:gd name="T10" fmla="*/ 108 w 108"/>
                    <a:gd name="T11" fmla="*/ 73 h 101"/>
                    <a:gd name="T12" fmla="*/ 106 w 108"/>
                    <a:gd name="T13" fmla="*/ 80 h 101"/>
                    <a:gd name="T14" fmla="*/ 103 w 108"/>
                    <a:gd name="T15" fmla="*/ 88 h 101"/>
                    <a:gd name="T16" fmla="*/ 95 w 108"/>
                    <a:gd name="T17" fmla="*/ 95 h 101"/>
                    <a:gd name="T18" fmla="*/ 91 w 108"/>
                    <a:gd name="T19" fmla="*/ 96 h 101"/>
                    <a:gd name="T20" fmla="*/ 86 w 108"/>
                    <a:gd name="T21" fmla="*/ 97 h 101"/>
                    <a:gd name="T22" fmla="*/ 78 w 108"/>
                    <a:gd name="T23" fmla="*/ 100 h 101"/>
                    <a:gd name="T24" fmla="*/ 72 w 108"/>
                    <a:gd name="T25" fmla="*/ 100 h 101"/>
                    <a:gd name="T26" fmla="*/ 65 w 108"/>
                    <a:gd name="T27" fmla="*/ 101 h 101"/>
                    <a:gd name="T28" fmla="*/ 59 w 108"/>
                    <a:gd name="T29" fmla="*/ 101 h 101"/>
                    <a:gd name="T30" fmla="*/ 51 w 108"/>
                    <a:gd name="T31" fmla="*/ 98 h 101"/>
                    <a:gd name="T32" fmla="*/ 46 w 108"/>
                    <a:gd name="T33" fmla="*/ 96 h 101"/>
                    <a:gd name="T34" fmla="*/ 36 w 108"/>
                    <a:gd name="T35" fmla="*/ 88 h 101"/>
                    <a:gd name="T36" fmla="*/ 31 w 108"/>
                    <a:gd name="T37" fmla="*/ 80 h 101"/>
                    <a:gd name="T38" fmla="*/ 25 w 108"/>
                    <a:gd name="T39" fmla="*/ 71 h 101"/>
                    <a:gd name="T40" fmla="*/ 19 w 108"/>
                    <a:gd name="T41" fmla="*/ 62 h 101"/>
                    <a:gd name="T42" fmla="*/ 14 w 108"/>
                    <a:gd name="T43" fmla="*/ 53 h 101"/>
                    <a:gd name="T44" fmla="*/ 10 w 108"/>
                    <a:gd name="T45" fmla="*/ 44 h 101"/>
                    <a:gd name="T46" fmla="*/ 6 w 108"/>
                    <a:gd name="T47" fmla="*/ 35 h 101"/>
                    <a:gd name="T48" fmla="*/ 0 w 108"/>
                    <a:gd name="T49" fmla="*/ 27 h 101"/>
                    <a:gd name="T50" fmla="*/ 2 w 108"/>
                    <a:gd name="T51" fmla="*/ 22 h 101"/>
                    <a:gd name="T52" fmla="*/ 4 w 108"/>
                    <a:gd name="T53" fmla="*/ 18 h 101"/>
                    <a:gd name="T54" fmla="*/ 8 w 108"/>
                    <a:gd name="T55" fmla="*/ 14 h 101"/>
                    <a:gd name="T56" fmla="*/ 12 w 108"/>
                    <a:gd name="T57" fmla="*/ 10 h 101"/>
                    <a:gd name="T58" fmla="*/ 15 w 108"/>
                    <a:gd name="T59" fmla="*/ 8 h 101"/>
                    <a:gd name="T60" fmla="*/ 21 w 108"/>
                    <a:gd name="T61" fmla="*/ 4 h 101"/>
                    <a:gd name="T62" fmla="*/ 27 w 108"/>
                    <a:gd name="T63" fmla="*/ 1 h 101"/>
                    <a:gd name="T64" fmla="*/ 32 w 108"/>
                    <a:gd name="T65" fmla="*/ 0 h 101"/>
                    <a:gd name="T66" fmla="*/ 44 w 108"/>
                    <a:gd name="T67" fmla="*/ 0 h 101"/>
                    <a:gd name="T68" fmla="*/ 53 w 108"/>
                    <a:gd name="T69" fmla="*/ 1 h 101"/>
                    <a:gd name="T70" fmla="*/ 61 w 108"/>
                    <a:gd name="T71" fmla="*/ 5 h 101"/>
                    <a:gd name="T72" fmla="*/ 70 w 108"/>
                    <a:gd name="T73" fmla="*/ 10 h 101"/>
                    <a:gd name="T74" fmla="*/ 78 w 108"/>
                    <a:gd name="T75" fmla="*/ 15 h 101"/>
                    <a:gd name="T76" fmla="*/ 84 w 108"/>
                    <a:gd name="T77" fmla="*/ 22 h 101"/>
                    <a:gd name="T78" fmla="*/ 89 w 108"/>
                    <a:gd name="T79" fmla="*/ 27 h 101"/>
                    <a:gd name="T80" fmla="*/ 95 w 108"/>
                    <a:gd name="T81" fmla="*/ 34 h 10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8" h="101">
                      <a:moveTo>
                        <a:pt x="95" y="34"/>
                      </a:moveTo>
                      <a:lnTo>
                        <a:pt x="99" y="40"/>
                      </a:lnTo>
                      <a:lnTo>
                        <a:pt x="103" y="48"/>
                      </a:lnTo>
                      <a:lnTo>
                        <a:pt x="106" y="56"/>
                      </a:lnTo>
                      <a:lnTo>
                        <a:pt x="108" y="65"/>
                      </a:lnTo>
                      <a:lnTo>
                        <a:pt x="108" y="73"/>
                      </a:lnTo>
                      <a:lnTo>
                        <a:pt x="106" y="80"/>
                      </a:lnTo>
                      <a:lnTo>
                        <a:pt x="103" y="88"/>
                      </a:lnTo>
                      <a:lnTo>
                        <a:pt x="95" y="95"/>
                      </a:lnTo>
                      <a:lnTo>
                        <a:pt x="91" y="96"/>
                      </a:lnTo>
                      <a:lnTo>
                        <a:pt x="86" y="97"/>
                      </a:lnTo>
                      <a:lnTo>
                        <a:pt x="78" y="100"/>
                      </a:lnTo>
                      <a:lnTo>
                        <a:pt x="72" y="100"/>
                      </a:lnTo>
                      <a:lnTo>
                        <a:pt x="65" y="101"/>
                      </a:lnTo>
                      <a:lnTo>
                        <a:pt x="59" y="101"/>
                      </a:lnTo>
                      <a:lnTo>
                        <a:pt x="51" y="98"/>
                      </a:lnTo>
                      <a:lnTo>
                        <a:pt x="46" y="96"/>
                      </a:lnTo>
                      <a:lnTo>
                        <a:pt x="36" y="88"/>
                      </a:lnTo>
                      <a:lnTo>
                        <a:pt x="31" y="80"/>
                      </a:lnTo>
                      <a:lnTo>
                        <a:pt x="25" y="71"/>
                      </a:lnTo>
                      <a:lnTo>
                        <a:pt x="19" y="62"/>
                      </a:lnTo>
                      <a:lnTo>
                        <a:pt x="14" y="53"/>
                      </a:lnTo>
                      <a:lnTo>
                        <a:pt x="10" y="44"/>
                      </a:lnTo>
                      <a:lnTo>
                        <a:pt x="6" y="35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8" y="14"/>
                      </a:lnTo>
                      <a:lnTo>
                        <a:pt x="12" y="10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7" y="1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3" y="1"/>
                      </a:lnTo>
                      <a:lnTo>
                        <a:pt x="61" y="5"/>
                      </a:lnTo>
                      <a:lnTo>
                        <a:pt x="70" y="10"/>
                      </a:lnTo>
                      <a:lnTo>
                        <a:pt x="78" y="15"/>
                      </a:lnTo>
                      <a:lnTo>
                        <a:pt x="84" y="22"/>
                      </a:lnTo>
                      <a:lnTo>
                        <a:pt x="89" y="27"/>
                      </a:lnTo>
                      <a:lnTo>
                        <a:pt x="95" y="34"/>
                      </a:lnTo>
                      <a:close/>
                    </a:path>
                  </a:pathLst>
                </a:custGeom>
                <a:solidFill>
                  <a:srgbClr val="FCF2F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66AC301D-0BBF-F069-7374-82CC063FF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" y="3213"/>
                  <a:ext cx="59" cy="28"/>
                </a:xfrm>
                <a:custGeom>
                  <a:avLst/>
                  <a:gdLst>
                    <a:gd name="T0" fmla="*/ 59 w 59"/>
                    <a:gd name="T1" fmla="*/ 0 h 28"/>
                    <a:gd name="T2" fmla="*/ 57 w 59"/>
                    <a:gd name="T3" fmla="*/ 4 h 28"/>
                    <a:gd name="T4" fmla="*/ 53 w 59"/>
                    <a:gd name="T5" fmla="*/ 8 h 28"/>
                    <a:gd name="T6" fmla="*/ 51 w 59"/>
                    <a:gd name="T7" fmla="*/ 12 h 28"/>
                    <a:gd name="T8" fmla="*/ 47 w 59"/>
                    <a:gd name="T9" fmla="*/ 15 h 28"/>
                    <a:gd name="T10" fmla="*/ 44 w 59"/>
                    <a:gd name="T11" fmla="*/ 18 h 28"/>
                    <a:gd name="T12" fmla="*/ 38 w 59"/>
                    <a:gd name="T13" fmla="*/ 22 h 28"/>
                    <a:gd name="T14" fmla="*/ 34 w 59"/>
                    <a:gd name="T15" fmla="*/ 25 h 28"/>
                    <a:gd name="T16" fmla="*/ 30 w 59"/>
                    <a:gd name="T17" fmla="*/ 27 h 28"/>
                    <a:gd name="T18" fmla="*/ 25 w 59"/>
                    <a:gd name="T19" fmla="*/ 28 h 28"/>
                    <a:gd name="T20" fmla="*/ 21 w 59"/>
                    <a:gd name="T21" fmla="*/ 27 h 28"/>
                    <a:gd name="T22" fmla="*/ 17 w 59"/>
                    <a:gd name="T23" fmla="*/ 27 h 28"/>
                    <a:gd name="T24" fmla="*/ 13 w 59"/>
                    <a:gd name="T25" fmla="*/ 26 h 28"/>
                    <a:gd name="T26" fmla="*/ 10 w 59"/>
                    <a:gd name="T27" fmla="*/ 26 h 28"/>
                    <a:gd name="T28" fmla="*/ 8 w 59"/>
                    <a:gd name="T29" fmla="*/ 25 h 28"/>
                    <a:gd name="T30" fmla="*/ 4 w 59"/>
                    <a:gd name="T31" fmla="*/ 23 h 28"/>
                    <a:gd name="T32" fmla="*/ 0 w 59"/>
                    <a:gd name="T33" fmla="*/ 23 h 28"/>
                    <a:gd name="T34" fmla="*/ 0 w 59"/>
                    <a:gd name="T35" fmla="*/ 18 h 28"/>
                    <a:gd name="T36" fmla="*/ 6 w 59"/>
                    <a:gd name="T37" fmla="*/ 21 h 28"/>
                    <a:gd name="T38" fmla="*/ 10 w 59"/>
                    <a:gd name="T39" fmla="*/ 22 h 28"/>
                    <a:gd name="T40" fmla="*/ 15 w 59"/>
                    <a:gd name="T41" fmla="*/ 22 h 28"/>
                    <a:gd name="T42" fmla="*/ 19 w 59"/>
                    <a:gd name="T43" fmla="*/ 21 h 28"/>
                    <a:gd name="T44" fmla="*/ 25 w 59"/>
                    <a:gd name="T45" fmla="*/ 17 h 28"/>
                    <a:gd name="T46" fmla="*/ 30 w 59"/>
                    <a:gd name="T47" fmla="*/ 12 h 28"/>
                    <a:gd name="T48" fmla="*/ 36 w 59"/>
                    <a:gd name="T49" fmla="*/ 6 h 28"/>
                    <a:gd name="T50" fmla="*/ 44 w 59"/>
                    <a:gd name="T51" fmla="*/ 2 h 28"/>
                    <a:gd name="T52" fmla="*/ 46 w 59"/>
                    <a:gd name="T53" fmla="*/ 1 h 28"/>
                    <a:gd name="T54" fmla="*/ 49 w 59"/>
                    <a:gd name="T55" fmla="*/ 0 h 28"/>
                    <a:gd name="T56" fmla="*/ 55 w 59"/>
                    <a:gd name="T57" fmla="*/ 0 h 28"/>
                    <a:gd name="T58" fmla="*/ 59 w 59"/>
                    <a:gd name="T59" fmla="*/ 0 h 2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" h="28">
                      <a:moveTo>
                        <a:pt x="59" y="0"/>
                      </a:moveTo>
                      <a:lnTo>
                        <a:pt x="57" y="4"/>
                      </a:lnTo>
                      <a:lnTo>
                        <a:pt x="53" y="8"/>
                      </a:lnTo>
                      <a:lnTo>
                        <a:pt x="51" y="12"/>
                      </a:lnTo>
                      <a:lnTo>
                        <a:pt x="47" y="15"/>
                      </a:lnTo>
                      <a:lnTo>
                        <a:pt x="44" y="18"/>
                      </a:lnTo>
                      <a:lnTo>
                        <a:pt x="38" y="22"/>
                      </a:lnTo>
                      <a:lnTo>
                        <a:pt x="34" y="25"/>
                      </a:lnTo>
                      <a:lnTo>
                        <a:pt x="30" y="27"/>
                      </a:lnTo>
                      <a:lnTo>
                        <a:pt x="25" y="28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3" y="26"/>
                      </a:lnTo>
                      <a:lnTo>
                        <a:pt x="10" y="26"/>
                      </a:lnTo>
                      <a:lnTo>
                        <a:pt x="8" y="25"/>
                      </a:lnTo>
                      <a:lnTo>
                        <a:pt x="4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6" y="21"/>
                      </a:lnTo>
                      <a:lnTo>
                        <a:pt x="10" y="22"/>
                      </a:lnTo>
                      <a:lnTo>
                        <a:pt x="15" y="22"/>
                      </a:lnTo>
                      <a:lnTo>
                        <a:pt x="19" y="21"/>
                      </a:lnTo>
                      <a:lnTo>
                        <a:pt x="25" y="17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44" y="2"/>
                      </a:lnTo>
                      <a:lnTo>
                        <a:pt x="46" y="1"/>
                      </a:lnTo>
                      <a:lnTo>
                        <a:pt x="49" y="0"/>
                      </a:lnTo>
                      <a:lnTo>
                        <a:pt x="5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E6DF7FFC-5B17-1F9C-2903-53BA4EA6B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" y="3231"/>
                  <a:ext cx="45" cy="91"/>
                </a:xfrm>
                <a:custGeom>
                  <a:avLst/>
                  <a:gdLst>
                    <a:gd name="T0" fmla="*/ 45 w 45"/>
                    <a:gd name="T1" fmla="*/ 52 h 91"/>
                    <a:gd name="T2" fmla="*/ 43 w 45"/>
                    <a:gd name="T3" fmla="*/ 58 h 91"/>
                    <a:gd name="T4" fmla="*/ 42 w 45"/>
                    <a:gd name="T5" fmla="*/ 62 h 91"/>
                    <a:gd name="T6" fmla="*/ 38 w 45"/>
                    <a:gd name="T7" fmla="*/ 68 h 91"/>
                    <a:gd name="T8" fmla="*/ 34 w 45"/>
                    <a:gd name="T9" fmla="*/ 73 h 91"/>
                    <a:gd name="T10" fmla="*/ 28 w 45"/>
                    <a:gd name="T11" fmla="*/ 77 h 91"/>
                    <a:gd name="T12" fmla="*/ 24 w 45"/>
                    <a:gd name="T13" fmla="*/ 82 h 91"/>
                    <a:gd name="T14" fmla="*/ 21 w 45"/>
                    <a:gd name="T15" fmla="*/ 86 h 91"/>
                    <a:gd name="T16" fmla="*/ 15 w 45"/>
                    <a:gd name="T17" fmla="*/ 91 h 91"/>
                    <a:gd name="T18" fmla="*/ 11 w 45"/>
                    <a:gd name="T19" fmla="*/ 90 h 91"/>
                    <a:gd name="T20" fmla="*/ 5 w 45"/>
                    <a:gd name="T21" fmla="*/ 87 h 91"/>
                    <a:gd name="T22" fmla="*/ 4 w 45"/>
                    <a:gd name="T23" fmla="*/ 84 h 91"/>
                    <a:gd name="T24" fmla="*/ 2 w 45"/>
                    <a:gd name="T25" fmla="*/ 82 h 91"/>
                    <a:gd name="T26" fmla="*/ 0 w 45"/>
                    <a:gd name="T27" fmla="*/ 75 h 91"/>
                    <a:gd name="T28" fmla="*/ 0 w 45"/>
                    <a:gd name="T29" fmla="*/ 68 h 91"/>
                    <a:gd name="T30" fmla="*/ 2 w 45"/>
                    <a:gd name="T31" fmla="*/ 60 h 91"/>
                    <a:gd name="T32" fmla="*/ 4 w 45"/>
                    <a:gd name="T33" fmla="*/ 51 h 91"/>
                    <a:gd name="T34" fmla="*/ 5 w 45"/>
                    <a:gd name="T35" fmla="*/ 43 h 91"/>
                    <a:gd name="T36" fmla="*/ 5 w 45"/>
                    <a:gd name="T37" fmla="*/ 34 h 91"/>
                    <a:gd name="T38" fmla="*/ 30 w 45"/>
                    <a:gd name="T39" fmla="*/ 0 h 91"/>
                    <a:gd name="T40" fmla="*/ 32 w 45"/>
                    <a:gd name="T41" fmla="*/ 7 h 91"/>
                    <a:gd name="T42" fmla="*/ 30 w 45"/>
                    <a:gd name="T43" fmla="*/ 13 h 91"/>
                    <a:gd name="T44" fmla="*/ 28 w 45"/>
                    <a:gd name="T45" fmla="*/ 19 h 91"/>
                    <a:gd name="T46" fmla="*/ 26 w 45"/>
                    <a:gd name="T47" fmla="*/ 27 h 91"/>
                    <a:gd name="T48" fmla="*/ 24 w 45"/>
                    <a:gd name="T49" fmla="*/ 35 h 91"/>
                    <a:gd name="T50" fmla="*/ 26 w 45"/>
                    <a:gd name="T51" fmla="*/ 42 h 91"/>
                    <a:gd name="T52" fmla="*/ 30 w 45"/>
                    <a:gd name="T53" fmla="*/ 45 h 91"/>
                    <a:gd name="T54" fmla="*/ 34 w 45"/>
                    <a:gd name="T55" fmla="*/ 48 h 91"/>
                    <a:gd name="T56" fmla="*/ 38 w 45"/>
                    <a:gd name="T57" fmla="*/ 51 h 91"/>
                    <a:gd name="T58" fmla="*/ 45 w 45"/>
                    <a:gd name="T59" fmla="*/ 52 h 9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5" h="91">
                      <a:moveTo>
                        <a:pt x="45" y="52"/>
                      </a:moveTo>
                      <a:lnTo>
                        <a:pt x="43" y="58"/>
                      </a:lnTo>
                      <a:lnTo>
                        <a:pt x="42" y="62"/>
                      </a:lnTo>
                      <a:lnTo>
                        <a:pt x="38" y="68"/>
                      </a:lnTo>
                      <a:lnTo>
                        <a:pt x="34" y="73"/>
                      </a:lnTo>
                      <a:lnTo>
                        <a:pt x="28" y="77"/>
                      </a:lnTo>
                      <a:lnTo>
                        <a:pt x="24" y="82"/>
                      </a:lnTo>
                      <a:lnTo>
                        <a:pt x="21" y="86"/>
                      </a:lnTo>
                      <a:lnTo>
                        <a:pt x="15" y="91"/>
                      </a:lnTo>
                      <a:lnTo>
                        <a:pt x="11" y="90"/>
                      </a:lnTo>
                      <a:lnTo>
                        <a:pt x="5" y="87"/>
                      </a:lnTo>
                      <a:lnTo>
                        <a:pt x="4" y="84"/>
                      </a:lnTo>
                      <a:lnTo>
                        <a:pt x="2" y="82"/>
                      </a:lnTo>
                      <a:lnTo>
                        <a:pt x="0" y="75"/>
                      </a:lnTo>
                      <a:lnTo>
                        <a:pt x="0" y="68"/>
                      </a:lnTo>
                      <a:lnTo>
                        <a:pt x="2" y="60"/>
                      </a:lnTo>
                      <a:lnTo>
                        <a:pt x="4" y="51"/>
                      </a:lnTo>
                      <a:lnTo>
                        <a:pt x="5" y="43"/>
                      </a:lnTo>
                      <a:lnTo>
                        <a:pt x="5" y="34"/>
                      </a:lnTo>
                      <a:lnTo>
                        <a:pt x="30" y="0"/>
                      </a:lnTo>
                      <a:lnTo>
                        <a:pt x="32" y="7"/>
                      </a:lnTo>
                      <a:lnTo>
                        <a:pt x="30" y="13"/>
                      </a:lnTo>
                      <a:lnTo>
                        <a:pt x="28" y="19"/>
                      </a:lnTo>
                      <a:lnTo>
                        <a:pt x="26" y="27"/>
                      </a:lnTo>
                      <a:lnTo>
                        <a:pt x="24" y="35"/>
                      </a:lnTo>
                      <a:lnTo>
                        <a:pt x="26" y="42"/>
                      </a:lnTo>
                      <a:lnTo>
                        <a:pt x="30" y="45"/>
                      </a:lnTo>
                      <a:lnTo>
                        <a:pt x="34" y="48"/>
                      </a:lnTo>
                      <a:lnTo>
                        <a:pt x="38" y="51"/>
                      </a:ln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FFD9D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D05764F8-4A91-18F8-7A89-424F3AEF7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83"/>
                  <a:ext cx="375" cy="479"/>
                </a:xfrm>
                <a:custGeom>
                  <a:avLst/>
                  <a:gdLst>
                    <a:gd name="T0" fmla="*/ 21 w 375"/>
                    <a:gd name="T1" fmla="*/ 69 h 479"/>
                    <a:gd name="T2" fmla="*/ 30 w 375"/>
                    <a:gd name="T3" fmla="*/ 79 h 479"/>
                    <a:gd name="T4" fmla="*/ 42 w 375"/>
                    <a:gd name="T5" fmla="*/ 91 h 479"/>
                    <a:gd name="T6" fmla="*/ 49 w 375"/>
                    <a:gd name="T7" fmla="*/ 116 h 479"/>
                    <a:gd name="T8" fmla="*/ 57 w 375"/>
                    <a:gd name="T9" fmla="*/ 162 h 479"/>
                    <a:gd name="T10" fmla="*/ 68 w 375"/>
                    <a:gd name="T11" fmla="*/ 186 h 479"/>
                    <a:gd name="T12" fmla="*/ 66 w 375"/>
                    <a:gd name="T13" fmla="*/ 212 h 479"/>
                    <a:gd name="T14" fmla="*/ 76 w 375"/>
                    <a:gd name="T15" fmla="*/ 234 h 479"/>
                    <a:gd name="T16" fmla="*/ 84 w 375"/>
                    <a:gd name="T17" fmla="*/ 236 h 479"/>
                    <a:gd name="T18" fmla="*/ 93 w 375"/>
                    <a:gd name="T19" fmla="*/ 243 h 479"/>
                    <a:gd name="T20" fmla="*/ 106 w 375"/>
                    <a:gd name="T21" fmla="*/ 252 h 479"/>
                    <a:gd name="T22" fmla="*/ 125 w 375"/>
                    <a:gd name="T23" fmla="*/ 290 h 479"/>
                    <a:gd name="T24" fmla="*/ 139 w 375"/>
                    <a:gd name="T25" fmla="*/ 319 h 479"/>
                    <a:gd name="T26" fmla="*/ 156 w 375"/>
                    <a:gd name="T27" fmla="*/ 345 h 479"/>
                    <a:gd name="T28" fmla="*/ 163 w 375"/>
                    <a:gd name="T29" fmla="*/ 358 h 479"/>
                    <a:gd name="T30" fmla="*/ 171 w 375"/>
                    <a:gd name="T31" fmla="*/ 371 h 479"/>
                    <a:gd name="T32" fmla="*/ 176 w 375"/>
                    <a:gd name="T33" fmla="*/ 378 h 479"/>
                    <a:gd name="T34" fmla="*/ 182 w 375"/>
                    <a:gd name="T35" fmla="*/ 382 h 479"/>
                    <a:gd name="T36" fmla="*/ 188 w 375"/>
                    <a:gd name="T37" fmla="*/ 387 h 479"/>
                    <a:gd name="T38" fmla="*/ 197 w 375"/>
                    <a:gd name="T39" fmla="*/ 393 h 479"/>
                    <a:gd name="T40" fmla="*/ 205 w 375"/>
                    <a:gd name="T41" fmla="*/ 396 h 479"/>
                    <a:gd name="T42" fmla="*/ 209 w 375"/>
                    <a:gd name="T43" fmla="*/ 399 h 479"/>
                    <a:gd name="T44" fmla="*/ 212 w 375"/>
                    <a:gd name="T45" fmla="*/ 403 h 479"/>
                    <a:gd name="T46" fmla="*/ 222 w 375"/>
                    <a:gd name="T47" fmla="*/ 408 h 479"/>
                    <a:gd name="T48" fmla="*/ 241 w 375"/>
                    <a:gd name="T49" fmla="*/ 415 h 479"/>
                    <a:gd name="T50" fmla="*/ 283 w 375"/>
                    <a:gd name="T51" fmla="*/ 444 h 479"/>
                    <a:gd name="T52" fmla="*/ 290 w 375"/>
                    <a:gd name="T53" fmla="*/ 457 h 479"/>
                    <a:gd name="T54" fmla="*/ 300 w 375"/>
                    <a:gd name="T55" fmla="*/ 479 h 479"/>
                    <a:gd name="T56" fmla="*/ 322 w 375"/>
                    <a:gd name="T57" fmla="*/ 458 h 479"/>
                    <a:gd name="T58" fmla="*/ 320 w 375"/>
                    <a:gd name="T59" fmla="*/ 405 h 479"/>
                    <a:gd name="T60" fmla="*/ 336 w 375"/>
                    <a:gd name="T61" fmla="*/ 403 h 479"/>
                    <a:gd name="T62" fmla="*/ 347 w 375"/>
                    <a:gd name="T63" fmla="*/ 408 h 479"/>
                    <a:gd name="T64" fmla="*/ 356 w 375"/>
                    <a:gd name="T65" fmla="*/ 421 h 479"/>
                    <a:gd name="T66" fmla="*/ 351 w 375"/>
                    <a:gd name="T67" fmla="*/ 356 h 479"/>
                    <a:gd name="T68" fmla="*/ 345 w 375"/>
                    <a:gd name="T69" fmla="*/ 304 h 479"/>
                    <a:gd name="T70" fmla="*/ 339 w 375"/>
                    <a:gd name="T71" fmla="*/ 270 h 479"/>
                    <a:gd name="T72" fmla="*/ 319 w 375"/>
                    <a:gd name="T73" fmla="*/ 251 h 479"/>
                    <a:gd name="T74" fmla="*/ 315 w 375"/>
                    <a:gd name="T75" fmla="*/ 235 h 479"/>
                    <a:gd name="T76" fmla="*/ 302 w 375"/>
                    <a:gd name="T77" fmla="*/ 210 h 479"/>
                    <a:gd name="T78" fmla="*/ 320 w 375"/>
                    <a:gd name="T79" fmla="*/ 138 h 479"/>
                    <a:gd name="T80" fmla="*/ 364 w 375"/>
                    <a:gd name="T81" fmla="*/ 66 h 479"/>
                    <a:gd name="T82" fmla="*/ 372 w 375"/>
                    <a:gd name="T83" fmla="*/ 12 h 479"/>
                    <a:gd name="T84" fmla="*/ 324 w 375"/>
                    <a:gd name="T85" fmla="*/ 35 h 479"/>
                    <a:gd name="T86" fmla="*/ 262 w 375"/>
                    <a:gd name="T87" fmla="*/ 193 h 479"/>
                    <a:gd name="T88" fmla="*/ 195 w 375"/>
                    <a:gd name="T89" fmla="*/ 310 h 479"/>
                    <a:gd name="T90" fmla="*/ 169 w 375"/>
                    <a:gd name="T91" fmla="*/ 293 h 479"/>
                    <a:gd name="T92" fmla="*/ 157 w 375"/>
                    <a:gd name="T93" fmla="*/ 265 h 479"/>
                    <a:gd name="T94" fmla="*/ 146 w 375"/>
                    <a:gd name="T95" fmla="*/ 252 h 479"/>
                    <a:gd name="T96" fmla="*/ 137 w 375"/>
                    <a:gd name="T97" fmla="*/ 239 h 479"/>
                    <a:gd name="T98" fmla="*/ 99 w 375"/>
                    <a:gd name="T99" fmla="*/ 155 h 479"/>
                    <a:gd name="T100" fmla="*/ 65 w 375"/>
                    <a:gd name="T101" fmla="*/ 113 h 479"/>
                    <a:gd name="T102" fmla="*/ 59 w 375"/>
                    <a:gd name="T103" fmla="*/ 100 h 479"/>
                    <a:gd name="T104" fmla="*/ 42 w 375"/>
                    <a:gd name="T105" fmla="*/ 87 h 479"/>
                    <a:gd name="T106" fmla="*/ 25 w 375"/>
                    <a:gd name="T107" fmla="*/ 70 h 479"/>
                    <a:gd name="T108" fmla="*/ 13 w 375"/>
                    <a:gd name="T109" fmla="*/ 61 h 479"/>
                    <a:gd name="T110" fmla="*/ 4 w 375"/>
                    <a:gd name="T111" fmla="*/ 56 h 479"/>
                    <a:gd name="T112" fmla="*/ 0 w 375"/>
                    <a:gd name="T113" fmla="*/ 55 h 4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75" h="479">
                      <a:moveTo>
                        <a:pt x="12" y="61"/>
                      </a:moveTo>
                      <a:lnTo>
                        <a:pt x="13" y="62"/>
                      </a:lnTo>
                      <a:lnTo>
                        <a:pt x="15" y="65"/>
                      </a:lnTo>
                      <a:lnTo>
                        <a:pt x="19" y="66"/>
                      </a:lnTo>
                      <a:lnTo>
                        <a:pt x="21" y="69"/>
                      </a:lnTo>
                      <a:lnTo>
                        <a:pt x="23" y="71"/>
                      </a:lnTo>
                      <a:lnTo>
                        <a:pt x="27" y="74"/>
                      </a:lnTo>
                      <a:lnTo>
                        <a:pt x="29" y="75"/>
                      </a:lnTo>
                      <a:lnTo>
                        <a:pt x="30" y="77"/>
                      </a:lnTo>
                      <a:lnTo>
                        <a:pt x="30" y="79"/>
                      </a:lnTo>
                      <a:lnTo>
                        <a:pt x="32" y="82"/>
                      </a:lnTo>
                      <a:lnTo>
                        <a:pt x="34" y="84"/>
                      </a:lnTo>
                      <a:lnTo>
                        <a:pt x="36" y="87"/>
                      </a:lnTo>
                      <a:lnTo>
                        <a:pt x="38" y="88"/>
                      </a:lnTo>
                      <a:lnTo>
                        <a:pt x="42" y="91"/>
                      </a:lnTo>
                      <a:lnTo>
                        <a:pt x="44" y="92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49" y="105"/>
                      </a:lnTo>
                      <a:lnTo>
                        <a:pt x="49" y="116"/>
                      </a:lnTo>
                      <a:lnTo>
                        <a:pt x="51" y="127"/>
                      </a:lnTo>
                      <a:lnTo>
                        <a:pt x="51" y="139"/>
                      </a:lnTo>
                      <a:lnTo>
                        <a:pt x="53" y="149"/>
                      </a:lnTo>
                      <a:lnTo>
                        <a:pt x="55" y="158"/>
                      </a:lnTo>
                      <a:lnTo>
                        <a:pt x="57" y="162"/>
                      </a:lnTo>
                      <a:lnTo>
                        <a:pt x="61" y="162"/>
                      </a:lnTo>
                      <a:lnTo>
                        <a:pt x="63" y="166"/>
                      </a:lnTo>
                      <a:lnTo>
                        <a:pt x="65" y="171"/>
                      </a:lnTo>
                      <a:lnTo>
                        <a:pt x="66" y="178"/>
                      </a:lnTo>
                      <a:lnTo>
                        <a:pt x="68" y="186"/>
                      </a:lnTo>
                      <a:lnTo>
                        <a:pt x="70" y="193"/>
                      </a:lnTo>
                      <a:lnTo>
                        <a:pt x="72" y="201"/>
                      </a:lnTo>
                      <a:lnTo>
                        <a:pt x="72" y="208"/>
                      </a:lnTo>
                      <a:lnTo>
                        <a:pt x="70" y="212"/>
                      </a:lnTo>
                      <a:lnTo>
                        <a:pt x="66" y="212"/>
                      </a:lnTo>
                      <a:lnTo>
                        <a:pt x="66" y="227"/>
                      </a:lnTo>
                      <a:lnTo>
                        <a:pt x="70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6" y="234"/>
                      </a:lnTo>
                      <a:lnTo>
                        <a:pt x="78" y="234"/>
                      </a:lnTo>
                      <a:lnTo>
                        <a:pt x="80" y="235"/>
                      </a:lnTo>
                      <a:lnTo>
                        <a:pt x="82" y="235"/>
                      </a:lnTo>
                      <a:lnTo>
                        <a:pt x="84" y="236"/>
                      </a:lnTo>
                      <a:lnTo>
                        <a:pt x="87" y="236"/>
                      </a:lnTo>
                      <a:lnTo>
                        <a:pt x="89" y="236"/>
                      </a:lnTo>
                      <a:lnTo>
                        <a:pt x="89" y="238"/>
                      </a:lnTo>
                      <a:lnTo>
                        <a:pt x="91" y="240"/>
                      </a:lnTo>
                      <a:lnTo>
                        <a:pt x="93" y="243"/>
                      </a:lnTo>
                      <a:lnTo>
                        <a:pt x="97" y="245"/>
                      </a:lnTo>
                      <a:lnTo>
                        <a:pt x="101" y="248"/>
                      </a:lnTo>
                      <a:lnTo>
                        <a:pt x="103" y="249"/>
                      </a:lnTo>
                      <a:lnTo>
                        <a:pt x="106" y="251"/>
                      </a:lnTo>
                      <a:lnTo>
                        <a:pt x="106" y="252"/>
                      </a:lnTo>
                      <a:lnTo>
                        <a:pt x="108" y="260"/>
                      </a:lnTo>
                      <a:lnTo>
                        <a:pt x="110" y="267"/>
                      </a:lnTo>
                      <a:lnTo>
                        <a:pt x="114" y="275"/>
                      </a:lnTo>
                      <a:lnTo>
                        <a:pt x="120" y="282"/>
                      </a:lnTo>
                      <a:lnTo>
                        <a:pt x="125" y="290"/>
                      </a:lnTo>
                      <a:lnTo>
                        <a:pt x="129" y="297"/>
                      </a:lnTo>
                      <a:lnTo>
                        <a:pt x="133" y="305"/>
                      </a:lnTo>
                      <a:lnTo>
                        <a:pt x="133" y="313"/>
                      </a:lnTo>
                      <a:lnTo>
                        <a:pt x="135" y="316"/>
                      </a:lnTo>
                      <a:lnTo>
                        <a:pt x="139" y="319"/>
                      </a:lnTo>
                      <a:lnTo>
                        <a:pt x="142" y="323"/>
                      </a:lnTo>
                      <a:lnTo>
                        <a:pt x="146" y="330"/>
                      </a:lnTo>
                      <a:lnTo>
                        <a:pt x="150" y="335"/>
                      </a:lnTo>
                      <a:lnTo>
                        <a:pt x="152" y="340"/>
                      </a:lnTo>
                      <a:lnTo>
                        <a:pt x="156" y="345"/>
                      </a:lnTo>
                      <a:lnTo>
                        <a:pt x="156" y="349"/>
                      </a:lnTo>
                      <a:lnTo>
                        <a:pt x="157" y="351"/>
                      </a:lnTo>
                      <a:lnTo>
                        <a:pt x="159" y="352"/>
                      </a:lnTo>
                      <a:lnTo>
                        <a:pt x="161" y="354"/>
                      </a:lnTo>
                      <a:lnTo>
                        <a:pt x="163" y="358"/>
                      </a:lnTo>
                      <a:lnTo>
                        <a:pt x="165" y="362"/>
                      </a:lnTo>
                      <a:lnTo>
                        <a:pt x="167" y="365"/>
                      </a:lnTo>
                      <a:lnTo>
                        <a:pt x="169" y="369"/>
                      </a:lnTo>
                      <a:lnTo>
                        <a:pt x="169" y="371"/>
                      </a:lnTo>
                      <a:lnTo>
                        <a:pt x="171" y="371"/>
                      </a:lnTo>
                      <a:lnTo>
                        <a:pt x="173" y="373"/>
                      </a:lnTo>
                      <a:lnTo>
                        <a:pt x="175" y="374"/>
                      </a:lnTo>
                      <a:lnTo>
                        <a:pt x="175" y="375"/>
                      </a:lnTo>
                      <a:lnTo>
                        <a:pt x="176" y="377"/>
                      </a:lnTo>
                      <a:lnTo>
                        <a:pt x="176" y="378"/>
                      </a:lnTo>
                      <a:lnTo>
                        <a:pt x="178" y="379"/>
                      </a:lnTo>
                      <a:lnTo>
                        <a:pt x="178" y="380"/>
                      </a:lnTo>
                      <a:lnTo>
                        <a:pt x="182" y="380"/>
                      </a:lnTo>
                      <a:lnTo>
                        <a:pt x="182" y="382"/>
                      </a:lnTo>
                      <a:lnTo>
                        <a:pt x="182" y="383"/>
                      </a:lnTo>
                      <a:lnTo>
                        <a:pt x="184" y="383"/>
                      </a:lnTo>
                      <a:lnTo>
                        <a:pt x="184" y="384"/>
                      </a:lnTo>
                      <a:lnTo>
                        <a:pt x="186" y="386"/>
                      </a:lnTo>
                      <a:lnTo>
                        <a:pt x="188" y="387"/>
                      </a:lnTo>
                      <a:lnTo>
                        <a:pt x="192" y="387"/>
                      </a:lnTo>
                      <a:lnTo>
                        <a:pt x="195" y="390"/>
                      </a:lnTo>
                      <a:lnTo>
                        <a:pt x="195" y="391"/>
                      </a:lnTo>
                      <a:lnTo>
                        <a:pt x="197" y="392"/>
                      </a:lnTo>
                      <a:lnTo>
                        <a:pt x="197" y="393"/>
                      </a:lnTo>
                      <a:lnTo>
                        <a:pt x="199" y="393"/>
                      </a:lnTo>
                      <a:lnTo>
                        <a:pt x="199" y="395"/>
                      </a:lnTo>
                      <a:lnTo>
                        <a:pt x="201" y="396"/>
                      </a:lnTo>
                      <a:lnTo>
                        <a:pt x="203" y="396"/>
                      </a:lnTo>
                      <a:lnTo>
                        <a:pt x="205" y="396"/>
                      </a:lnTo>
                      <a:lnTo>
                        <a:pt x="205" y="397"/>
                      </a:lnTo>
                      <a:lnTo>
                        <a:pt x="205" y="399"/>
                      </a:lnTo>
                      <a:lnTo>
                        <a:pt x="207" y="399"/>
                      </a:lnTo>
                      <a:lnTo>
                        <a:pt x="209" y="399"/>
                      </a:lnTo>
                      <a:lnTo>
                        <a:pt x="209" y="400"/>
                      </a:lnTo>
                      <a:lnTo>
                        <a:pt x="209" y="403"/>
                      </a:lnTo>
                      <a:lnTo>
                        <a:pt x="211" y="403"/>
                      </a:lnTo>
                      <a:lnTo>
                        <a:pt x="212" y="403"/>
                      </a:lnTo>
                      <a:lnTo>
                        <a:pt x="214" y="404"/>
                      </a:lnTo>
                      <a:lnTo>
                        <a:pt x="216" y="404"/>
                      </a:lnTo>
                      <a:lnTo>
                        <a:pt x="218" y="405"/>
                      </a:lnTo>
                      <a:lnTo>
                        <a:pt x="220" y="406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1" y="408"/>
                      </a:lnTo>
                      <a:lnTo>
                        <a:pt x="233" y="410"/>
                      </a:lnTo>
                      <a:lnTo>
                        <a:pt x="241" y="415"/>
                      </a:lnTo>
                      <a:lnTo>
                        <a:pt x="248" y="421"/>
                      </a:lnTo>
                      <a:lnTo>
                        <a:pt x="258" y="427"/>
                      </a:lnTo>
                      <a:lnTo>
                        <a:pt x="269" y="434"/>
                      </a:lnTo>
                      <a:lnTo>
                        <a:pt x="277" y="440"/>
                      </a:lnTo>
                      <a:lnTo>
                        <a:pt x="283" y="444"/>
                      </a:lnTo>
                      <a:lnTo>
                        <a:pt x="284" y="445"/>
                      </a:lnTo>
                      <a:lnTo>
                        <a:pt x="286" y="447"/>
                      </a:lnTo>
                      <a:lnTo>
                        <a:pt x="286" y="449"/>
                      </a:lnTo>
                      <a:lnTo>
                        <a:pt x="288" y="453"/>
                      </a:lnTo>
                      <a:lnTo>
                        <a:pt x="290" y="457"/>
                      </a:lnTo>
                      <a:lnTo>
                        <a:pt x="292" y="461"/>
                      </a:lnTo>
                      <a:lnTo>
                        <a:pt x="294" y="464"/>
                      </a:lnTo>
                      <a:lnTo>
                        <a:pt x="298" y="466"/>
                      </a:lnTo>
                      <a:lnTo>
                        <a:pt x="300" y="466"/>
                      </a:lnTo>
                      <a:lnTo>
                        <a:pt x="300" y="479"/>
                      </a:lnTo>
                      <a:lnTo>
                        <a:pt x="303" y="478"/>
                      </a:lnTo>
                      <a:lnTo>
                        <a:pt x="309" y="477"/>
                      </a:lnTo>
                      <a:lnTo>
                        <a:pt x="313" y="473"/>
                      </a:lnTo>
                      <a:lnTo>
                        <a:pt x="317" y="469"/>
                      </a:lnTo>
                      <a:lnTo>
                        <a:pt x="322" y="458"/>
                      </a:lnTo>
                      <a:lnTo>
                        <a:pt x="324" y="447"/>
                      </a:lnTo>
                      <a:lnTo>
                        <a:pt x="326" y="434"/>
                      </a:lnTo>
                      <a:lnTo>
                        <a:pt x="326" y="422"/>
                      </a:lnTo>
                      <a:lnTo>
                        <a:pt x="324" y="412"/>
                      </a:lnTo>
                      <a:lnTo>
                        <a:pt x="320" y="405"/>
                      </a:lnTo>
                      <a:lnTo>
                        <a:pt x="317" y="405"/>
                      </a:lnTo>
                      <a:lnTo>
                        <a:pt x="317" y="399"/>
                      </a:lnTo>
                      <a:lnTo>
                        <a:pt x="334" y="399"/>
                      </a:lnTo>
                      <a:lnTo>
                        <a:pt x="336" y="401"/>
                      </a:lnTo>
                      <a:lnTo>
                        <a:pt x="336" y="403"/>
                      </a:lnTo>
                      <a:lnTo>
                        <a:pt x="338" y="405"/>
                      </a:lnTo>
                      <a:lnTo>
                        <a:pt x="339" y="406"/>
                      </a:lnTo>
                      <a:lnTo>
                        <a:pt x="341" y="406"/>
                      </a:lnTo>
                      <a:lnTo>
                        <a:pt x="343" y="408"/>
                      </a:lnTo>
                      <a:lnTo>
                        <a:pt x="347" y="408"/>
                      </a:lnTo>
                      <a:lnTo>
                        <a:pt x="349" y="408"/>
                      </a:lnTo>
                      <a:lnTo>
                        <a:pt x="349" y="412"/>
                      </a:lnTo>
                      <a:lnTo>
                        <a:pt x="356" y="414"/>
                      </a:lnTo>
                      <a:lnTo>
                        <a:pt x="356" y="417"/>
                      </a:lnTo>
                      <a:lnTo>
                        <a:pt x="356" y="421"/>
                      </a:lnTo>
                      <a:lnTo>
                        <a:pt x="362" y="421"/>
                      </a:lnTo>
                      <a:lnTo>
                        <a:pt x="356" y="421"/>
                      </a:lnTo>
                      <a:lnTo>
                        <a:pt x="356" y="360"/>
                      </a:lnTo>
                      <a:lnTo>
                        <a:pt x="353" y="358"/>
                      </a:lnTo>
                      <a:lnTo>
                        <a:pt x="351" y="356"/>
                      </a:lnTo>
                      <a:lnTo>
                        <a:pt x="347" y="352"/>
                      </a:lnTo>
                      <a:lnTo>
                        <a:pt x="347" y="347"/>
                      </a:lnTo>
                      <a:lnTo>
                        <a:pt x="345" y="335"/>
                      </a:lnTo>
                      <a:lnTo>
                        <a:pt x="343" y="319"/>
                      </a:lnTo>
                      <a:lnTo>
                        <a:pt x="345" y="304"/>
                      </a:lnTo>
                      <a:lnTo>
                        <a:pt x="347" y="291"/>
                      </a:lnTo>
                      <a:lnTo>
                        <a:pt x="347" y="279"/>
                      </a:lnTo>
                      <a:lnTo>
                        <a:pt x="349" y="273"/>
                      </a:lnTo>
                      <a:lnTo>
                        <a:pt x="345" y="273"/>
                      </a:lnTo>
                      <a:lnTo>
                        <a:pt x="339" y="270"/>
                      </a:lnTo>
                      <a:lnTo>
                        <a:pt x="336" y="266"/>
                      </a:lnTo>
                      <a:lnTo>
                        <a:pt x="330" y="262"/>
                      </a:lnTo>
                      <a:lnTo>
                        <a:pt x="326" y="258"/>
                      </a:lnTo>
                      <a:lnTo>
                        <a:pt x="322" y="253"/>
                      </a:lnTo>
                      <a:lnTo>
                        <a:pt x="319" y="251"/>
                      </a:lnTo>
                      <a:lnTo>
                        <a:pt x="317" y="248"/>
                      </a:lnTo>
                      <a:lnTo>
                        <a:pt x="317" y="245"/>
                      </a:lnTo>
                      <a:lnTo>
                        <a:pt x="317" y="242"/>
                      </a:lnTo>
                      <a:lnTo>
                        <a:pt x="315" y="239"/>
                      </a:lnTo>
                      <a:lnTo>
                        <a:pt x="315" y="235"/>
                      </a:lnTo>
                      <a:lnTo>
                        <a:pt x="313" y="232"/>
                      </a:lnTo>
                      <a:lnTo>
                        <a:pt x="311" y="230"/>
                      </a:lnTo>
                      <a:lnTo>
                        <a:pt x="309" y="226"/>
                      </a:lnTo>
                      <a:lnTo>
                        <a:pt x="307" y="225"/>
                      </a:lnTo>
                      <a:lnTo>
                        <a:pt x="302" y="210"/>
                      </a:lnTo>
                      <a:lnTo>
                        <a:pt x="300" y="196"/>
                      </a:lnTo>
                      <a:lnTo>
                        <a:pt x="302" y="182"/>
                      </a:lnTo>
                      <a:lnTo>
                        <a:pt x="305" y="168"/>
                      </a:lnTo>
                      <a:lnTo>
                        <a:pt x="313" y="152"/>
                      </a:lnTo>
                      <a:lnTo>
                        <a:pt x="320" y="138"/>
                      </a:lnTo>
                      <a:lnTo>
                        <a:pt x="330" y="123"/>
                      </a:lnTo>
                      <a:lnTo>
                        <a:pt x="339" y="109"/>
                      </a:lnTo>
                      <a:lnTo>
                        <a:pt x="347" y="94"/>
                      </a:lnTo>
                      <a:lnTo>
                        <a:pt x="356" y="79"/>
                      </a:lnTo>
                      <a:lnTo>
                        <a:pt x="364" y="66"/>
                      </a:lnTo>
                      <a:lnTo>
                        <a:pt x="370" y="52"/>
                      </a:lnTo>
                      <a:lnTo>
                        <a:pt x="374" y="38"/>
                      </a:lnTo>
                      <a:lnTo>
                        <a:pt x="375" y="25"/>
                      </a:lnTo>
                      <a:lnTo>
                        <a:pt x="374" y="18"/>
                      </a:lnTo>
                      <a:lnTo>
                        <a:pt x="372" y="12"/>
                      </a:lnTo>
                      <a:lnTo>
                        <a:pt x="370" y="7"/>
                      </a:lnTo>
                      <a:lnTo>
                        <a:pt x="366" y="0"/>
                      </a:lnTo>
                      <a:lnTo>
                        <a:pt x="353" y="0"/>
                      </a:lnTo>
                      <a:lnTo>
                        <a:pt x="338" y="17"/>
                      </a:lnTo>
                      <a:lnTo>
                        <a:pt x="324" y="35"/>
                      </a:lnTo>
                      <a:lnTo>
                        <a:pt x="315" y="53"/>
                      </a:lnTo>
                      <a:lnTo>
                        <a:pt x="305" y="73"/>
                      </a:lnTo>
                      <a:lnTo>
                        <a:pt x="288" y="112"/>
                      </a:lnTo>
                      <a:lnTo>
                        <a:pt x="275" y="153"/>
                      </a:lnTo>
                      <a:lnTo>
                        <a:pt x="262" y="193"/>
                      </a:lnTo>
                      <a:lnTo>
                        <a:pt x="247" y="234"/>
                      </a:lnTo>
                      <a:lnTo>
                        <a:pt x="237" y="253"/>
                      </a:lnTo>
                      <a:lnTo>
                        <a:pt x="224" y="273"/>
                      </a:lnTo>
                      <a:lnTo>
                        <a:pt x="211" y="292"/>
                      </a:lnTo>
                      <a:lnTo>
                        <a:pt x="195" y="310"/>
                      </a:lnTo>
                      <a:lnTo>
                        <a:pt x="192" y="304"/>
                      </a:lnTo>
                      <a:lnTo>
                        <a:pt x="186" y="301"/>
                      </a:lnTo>
                      <a:lnTo>
                        <a:pt x="182" y="297"/>
                      </a:lnTo>
                      <a:lnTo>
                        <a:pt x="175" y="296"/>
                      </a:lnTo>
                      <a:lnTo>
                        <a:pt x="169" y="293"/>
                      </a:lnTo>
                      <a:lnTo>
                        <a:pt x="165" y="288"/>
                      </a:lnTo>
                      <a:lnTo>
                        <a:pt x="161" y="282"/>
                      </a:lnTo>
                      <a:lnTo>
                        <a:pt x="159" y="275"/>
                      </a:lnTo>
                      <a:lnTo>
                        <a:pt x="157" y="269"/>
                      </a:lnTo>
                      <a:lnTo>
                        <a:pt x="157" y="265"/>
                      </a:lnTo>
                      <a:lnTo>
                        <a:pt x="156" y="261"/>
                      </a:lnTo>
                      <a:lnTo>
                        <a:pt x="152" y="261"/>
                      </a:lnTo>
                      <a:lnTo>
                        <a:pt x="150" y="258"/>
                      </a:lnTo>
                      <a:lnTo>
                        <a:pt x="148" y="256"/>
                      </a:lnTo>
                      <a:lnTo>
                        <a:pt x="146" y="252"/>
                      </a:lnTo>
                      <a:lnTo>
                        <a:pt x="144" y="249"/>
                      </a:lnTo>
                      <a:lnTo>
                        <a:pt x="142" y="245"/>
                      </a:lnTo>
                      <a:lnTo>
                        <a:pt x="140" y="243"/>
                      </a:lnTo>
                      <a:lnTo>
                        <a:pt x="139" y="242"/>
                      </a:lnTo>
                      <a:lnTo>
                        <a:pt x="137" y="239"/>
                      </a:lnTo>
                      <a:lnTo>
                        <a:pt x="135" y="227"/>
                      </a:lnTo>
                      <a:lnTo>
                        <a:pt x="129" y="210"/>
                      </a:lnTo>
                      <a:lnTo>
                        <a:pt x="121" y="192"/>
                      </a:lnTo>
                      <a:lnTo>
                        <a:pt x="110" y="174"/>
                      </a:lnTo>
                      <a:lnTo>
                        <a:pt x="99" y="155"/>
                      </a:lnTo>
                      <a:lnTo>
                        <a:pt x="87" y="139"/>
                      </a:lnTo>
                      <a:lnTo>
                        <a:pt x="76" y="125"/>
                      </a:lnTo>
                      <a:lnTo>
                        <a:pt x="66" y="117"/>
                      </a:lnTo>
                      <a:lnTo>
                        <a:pt x="66" y="116"/>
                      </a:lnTo>
                      <a:lnTo>
                        <a:pt x="65" y="113"/>
                      </a:lnTo>
                      <a:lnTo>
                        <a:pt x="65" y="110"/>
                      </a:lnTo>
                      <a:lnTo>
                        <a:pt x="63" y="108"/>
                      </a:lnTo>
                      <a:lnTo>
                        <a:pt x="61" y="105"/>
                      </a:lnTo>
                      <a:lnTo>
                        <a:pt x="61" y="103"/>
                      </a:lnTo>
                      <a:lnTo>
                        <a:pt x="59" y="100"/>
                      </a:lnTo>
                      <a:lnTo>
                        <a:pt x="57" y="99"/>
                      </a:lnTo>
                      <a:lnTo>
                        <a:pt x="53" y="99"/>
                      </a:lnTo>
                      <a:lnTo>
                        <a:pt x="48" y="90"/>
                      </a:lnTo>
                      <a:lnTo>
                        <a:pt x="44" y="90"/>
                      </a:lnTo>
                      <a:lnTo>
                        <a:pt x="42" y="87"/>
                      </a:lnTo>
                      <a:lnTo>
                        <a:pt x="38" y="84"/>
                      </a:lnTo>
                      <a:lnTo>
                        <a:pt x="34" y="82"/>
                      </a:lnTo>
                      <a:lnTo>
                        <a:pt x="30" y="78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8"/>
                      </a:lnTo>
                      <a:lnTo>
                        <a:pt x="21" y="65"/>
                      </a:lnTo>
                      <a:lnTo>
                        <a:pt x="17" y="61"/>
                      </a:lnTo>
                      <a:lnTo>
                        <a:pt x="15" y="61"/>
                      </a:lnTo>
                      <a:lnTo>
                        <a:pt x="13" y="61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2" y="55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2" y="57"/>
                      </a:lnTo>
                      <a:lnTo>
                        <a:pt x="6" y="58"/>
                      </a:lnTo>
                      <a:lnTo>
                        <a:pt x="12" y="61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27B7FC1B-13A4-47A5-EBEC-8BE71E734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83"/>
                  <a:ext cx="375" cy="479"/>
                </a:xfrm>
                <a:custGeom>
                  <a:avLst/>
                  <a:gdLst>
                    <a:gd name="T0" fmla="*/ 21 w 375"/>
                    <a:gd name="T1" fmla="*/ 69 h 479"/>
                    <a:gd name="T2" fmla="*/ 30 w 375"/>
                    <a:gd name="T3" fmla="*/ 79 h 479"/>
                    <a:gd name="T4" fmla="*/ 42 w 375"/>
                    <a:gd name="T5" fmla="*/ 91 h 479"/>
                    <a:gd name="T6" fmla="*/ 49 w 375"/>
                    <a:gd name="T7" fmla="*/ 116 h 479"/>
                    <a:gd name="T8" fmla="*/ 57 w 375"/>
                    <a:gd name="T9" fmla="*/ 162 h 479"/>
                    <a:gd name="T10" fmla="*/ 68 w 375"/>
                    <a:gd name="T11" fmla="*/ 186 h 479"/>
                    <a:gd name="T12" fmla="*/ 66 w 375"/>
                    <a:gd name="T13" fmla="*/ 212 h 479"/>
                    <a:gd name="T14" fmla="*/ 76 w 375"/>
                    <a:gd name="T15" fmla="*/ 234 h 479"/>
                    <a:gd name="T16" fmla="*/ 84 w 375"/>
                    <a:gd name="T17" fmla="*/ 236 h 479"/>
                    <a:gd name="T18" fmla="*/ 93 w 375"/>
                    <a:gd name="T19" fmla="*/ 243 h 479"/>
                    <a:gd name="T20" fmla="*/ 106 w 375"/>
                    <a:gd name="T21" fmla="*/ 252 h 479"/>
                    <a:gd name="T22" fmla="*/ 125 w 375"/>
                    <a:gd name="T23" fmla="*/ 290 h 479"/>
                    <a:gd name="T24" fmla="*/ 139 w 375"/>
                    <a:gd name="T25" fmla="*/ 319 h 479"/>
                    <a:gd name="T26" fmla="*/ 156 w 375"/>
                    <a:gd name="T27" fmla="*/ 345 h 479"/>
                    <a:gd name="T28" fmla="*/ 163 w 375"/>
                    <a:gd name="T29" fmla="*/ 358 h 479"/>
                    <a:gd name="T30" fmla="*/ 171 w 375"/>
                    <a:gd name="T31" fmla="*/ 371 h 479"/>
                    <a:gd name="T32" fmla="*/ 176 w 375"/>
                    <a:gd name="T33" fmla="*/ 378 h 479"/>
                    <a:gd name="T34" fmla="*/ 182 w 375"/>
                    <a:gd name="T35" fmla="*/ 382 h 479"/>
                    <a:gd name="T36" fmla="*/ 188 w 375"/>
                    <a:gd name="T37" fmla="*/ 387 h 479"/>
                    <a:gd name="T38" fmla="*/ 197 w 375"/>
                    <a:gd name="T39" fmla="*/ 393 h 479"/>
                    <a:gd name="T40" fmla="*/ 205 w 375"/>
                    <a:gd name="T41" fmla="*/ 396 h 479"/>
                    <a:gd name="T42" fmla="*/ 209 w 375"/>
                    <a:gd name="T43" fmla="*/ 399 h 479"/>
                    <a:gd name="T44" fmla="*/ 212 w 375"/>
                    <a:gd name="T45" fmla="*/ 403 h 479"/>
                    <a:gd name="T46" fmla="*/ 222 w 375"/>
                    <a:gd name="T47" fmla="*/ 408 h 479"/>
                    <a:gd name="T48" fmla="*/ 241 w 375"/>
                    <a:gd name="T49" fmla="*/ 415 h 479"/>
                    <a:gd name="T50" fmla="*/ 283 w 375"/>
                    <a:gd name="T51" fmla="*/ 444 h 479"/>
                    <a:gd name="T52" fmla="*/ 290 w 375"/>
                    <a:gd name="T53" fmla="*/ 457 h 479"/>
                    <a:gd name="T54" fmla="*/ 300 w 375"/>
                    <a:gd name="T55" fmla="*/ 479 h 479"/>
                    <a:gd name="T56" fmla="*/ 322 w 375"/>
                    <a:gd name="T57" fmla="*/ 458 h 479"/>
                    <a:gd name="T58" fmla="*/ 320 w 375"/>
                    <a:gd name="T59" fmla="*/ 405 h 479"/>
                    <a:gd name="T60" fmla="*/ 336 w 375"/>
                    <a:gd name="T61" fmla="*/ 403 h 479"/>
                    <a:gd name="T62" fmla="*/ 347 w 375"/>
                    <a:gd name="T63" fmla="*/ 408 h 479"/>
                    <a:gd name="T64" fmla="*/ 356 w 375"/>
                    <a:gd name="T65" fmla="*/ 421 h 479"/>
                    <a:gd name="T66" fmla="*/ 351 w 375"/>
                    <a:gd name="T67" fmla="*/ 356 h 479"/>
                    <a:gd name="T68" fmla="*/ 345 w 375"/>
                    <a:gd name="T69" fmla="*/ 304 h 479"/>
                    <a:gd name="T70" fmla="*/ 339 w 375"/>
                    <a:gd name="T71" fmla="*/ 270 h 479"/>
                    <a:gd name="T72" fmla="*/ 319 w 375"/>
                    <a:gd name="T73" fmla="*/ 251 h 479"/>
                    <a:gd name="T74" fmla="*/ 315 w 375"/>
                    <a:gd name="T75" fmla="*/ 235 h 479"/>
                    <a:gd name="T76" fmla="*/ 302 w 375"/>
                    <a:gd name="T77" fmla="*/ 210 h 479"/>
                    <a:gd name="T78" fmla="*/ 320 w 375"/>
                    <a:gd name="T79" fmla="*/ 138 h 479"/>
                    <a:gd name="T80" fmla="*/ 364 w 375"/>
                    <a:gd name="T81" fmla="*/ 66 h 479"/>
                    <a:gd name="T82" fmla="*/ 372 w 375"/>
                    <a:gd name="T83" fmla="*/ 12 h 479"/>
                    <a:gd name="T84" fmla="*/ 324 w 375"/>
                    <a:gd name="T85" fmla="*/ 35 h 479"/>
                    <a:gd name="T86" fmla="*/ 262 w 375"/>
                    <a:gd name="T87" fmla="*/ 193 h 479"/>
                    <a:gd name="T88" fmla="*/ 195 w 375"/>
                    <a:gd name="T89" fmla="*/ 310 h 479"/>
                    <a:gd name="T90" fmla="*/ 169 w 375"/>
                    <a:gd name="T91" fmla="*/ 293 h 479"/>
                    <a:gd name="T92" fmla="*/ 157 w 375"/>
                    <a:gd name="T93" fmla="*/ 265 h 479"/>
                    <a:gd name="T94" fmla="*/ 146 w 375"/>
                    <a:gd name="T95" fmla="*/ 252 h 479"/>
                    <a:gd name="T96" fmla="*/ 137 w 375"/>
                    <a:gd name="T97" fmla="*/ 239 h 479"/>
                    <a:gd name="T98" fmla="*/ 99 w 375"/>
                    <a:gd name="T99" fmla="*/ 155 h 479"/>
                    <a:gd name="T100" fmla="*/ 65 w 375"/>
                    <a:gd name="T101" fmla="*/ 113 h 479"/>
                    <a:gd name="T102" fmla="*/ 59 w 375"/>
                    <a:gd name="T103" fmla="*/ 100 h 479"/>
                    <a:gd name="T104" fmla="*/ 42 w 375"/>
                    <a:gd name="T105" fmla="*/ 87 h 479"/>
                    <a:gd name="T106" fmla="*/ 25 w 375"/>
                    <a:gd name="T107" fmla="*/ 70 h 479"/>
                    <a:gd name="T108" fmla="*/ 13 w 375"/>
                    <a:gd name="T109" fmla="*/ 61 h 479"/>
                    <a:gd name="T110" fmla="*/ 4 w 375"/>
                    <a:gd name="T111" fmla="*/ 56 h 479"/>
                    <a:gd name="T112" fmla="*/ 0 w 375"/>
                    <a:gd name="T113" fmla="*/ 55 h 4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75" h="479">
                      <a:moveTo>
                        <a:pt x="12" y="61"/>
                      </a:moveTo>
                      <a:lnTo>
                        <a:pt x="13" y="62"/>
                      </a:lnTo>
                      <a:lnTo>
                        <a:pt x="15" y="65"/>
                      </a:lnTo>
                      <a:lnTo>
                        <a:pt x="19" y="66"/>
                      </a:lnTo>
                      <a:lnTo>
                        <a:pt x="21" y="69"/>
                      </a:lnTo>
                      <a:lnTo>
                        <a:pt x="23" y="71"/>
                      </a:lnTo>
                      <a:lnTo>
                        <a:pt x="27" y="74"/>
                      </a:lnTo>
                      <a:lnTo>
                        <a:pt x="29" y="75"/>
                      </a:lnTo>
                      <a:lnTo>
                        <a:pt x="30" y="77"/>
                      </a:lnTo>
                      <a:lnTo>
                        <a:pt x="30" y="79"/>
                      </a:lnTo>
                      <a:lnTo>
                        <a:pt x="32" y="82"/>
                      </a:lnTo>
                      <a:lnTo>
                        <a:pt x="34" y="84"/>
                      </a:lnTo>
                      <a:lnTo>
                        <a:pt x="36" y="87"/>
                      </a:lnTo>
                      <a:lnTo>
                        <a:pt x="38" y="88"/>
                      </a:lnTo>
                      <a:lnTo>
                        <a:pt x="42" y="91"/>
                      </a:lnTo>
                      <a:lnTo>
                        <a:pt x="44" y="92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49" y="105"/>
                      </a:lnTo>
                      <a:lnTo>
                        <a:pt x="49" y="116"/>
                      </a:lnTo>
                      <a:lnTo>
                        <a:pt x="51" y="127"/>
                      </a:lnTo>
                      <a:lnTo>
                        <a:pt x="51" y="139"/>
                      </a:lnTo>
                      <a:lnTo>
                        <a:pt x="53" y="149"/>
                      </a:lnTo>
                      <a:lnTo>
                        <a:pt x="55" y="158"/>
                      </a:lnTo>
                      <a:lnTo>
                        <a:pt x="57" y="162"/>
                      </a:lnTo>
                      <a:lnTo>
                        <a:pt x="61" y="162"/>
                      </a:lnTo>
                      <a:lnTo>
                        <a:pt x="63" y="166"/>
                      </a:lnTo>
                      <a:lnTo>
                        <a:pt x="65" y="171"/>
                      </a:lnTo>
                      <a:lnTo>
                        <a:pt x="66" y="178"/>
                      </a:lnTo>
                      <a:lnTo>
                        <a:pt x="68" y="186"/>
                      </a:lnTo>
                      <a:lnTo>
                        <a:pt x="70" y="193"/>
                      </a:lnTo>
                      <a:lnTo>
                        <a:pt x="72" y="201"/>
                      </a:lnTo>
                      <a:lnTo>
                        <a:pt x="72" y="208"/>
                      </a:lnTo>
                      <a:lnTo>
                        <a:pt x="70" y="212"/>
                      </a:lnTo>
                      <a:lnTo>
                        <a:pt x="66" y="212"/>
                      </a:lnTo>
                      <a:lnTo>
                        <a:pt x="66" y="227"/>
                      </a:lnTo>
                      <a:lnTo>
                        <a:pt x="70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6" y="234"/>
                      </a:lnTo>
                      <a:lnTo>
                        <a:pt x="78" y="234"/>
                      </a:lnTo>
                      <a:lnTo>
                        <a:pt x="80" y="235"/>
                      </a:lnTo>
                      <a:lnTo>
                        <a:pt x="82" y="235"/>
                      </a:lnTo>
                      <a:lnTo>
                        <a:pt x="84" y="236"/>
                      </a:lnTo>
                      <a:lnTo>
                        <a:pt x="87" y="236"/>
                      </a:lnTo>
                      <a:lnTo>
                        <a:pt x="89" y="236"/>
                      </a:lnTo>
                      <a:lnTo>
                        <a:pt x="89" y="238"/>
                      </a:lnTo>
                      <a:lnTo>
                        <a:pt x="91" y="240"/>
                      </a:lnTo>
                      <a:lnTo>
                        <a:pt x="93" y="243"/>
                      </a:lnTo>
                      <a:lnTo>
                        <a:pt x="97" y="245"/>
                      </a:lnTo>
                      <a:lnTo>
                        <a:pt x="101" y="248"/>
                      </a:lnTo>
                      <a:lnTo>
                        <a:pt x="103" y="249"/>
                      </a:lnTo>
                      <a:lnTo>
                        <a:pt x="106" y="251"/>
                      </a:lnTo>
                      <a:lnTo>
                        <a:pt x="106" y="252"/>
                      </a:lnTo>
                      <a:lnTo>
                        <a:pt x="108" y="260"/>
                      </a:lnTo>
                      <a:lnTo>
                        <a:pt x="110" y="267"/>
                      </a:lnTo>
                      <a:lnTo>
                        <a:pt x="114" y="275"/>
                      </a:lnTo>
                      <a:lnTo>
                        <a:pt x="120" y="282"/>
                      </a:lnTo>
                      <a:lnTo>
                        <a:pt x="125" y="290"/>
                      </a:lnTo>
                      <a:lnTo>
                        <a:pt x="129" y="297"/>
                      </a:lnTo>
                      <a:lnTo>
                        <a:pt x="133" y="305"/>
                      </a:lnTo>
                      <a:lnTo>
                        <a:pt x="133" y="313"/>
                      </a:lnTo>
                      <a:lnTo>
                        <a:pt x="135" y="316"/>
                      </a:lnTo>
                      <a:lnTo>
                        <a:pt x="139" y="319"/>
                      </a:lnTo>
                      <a:lnTo>
                        <a:pt x="142" y="323"/>
                      </a:lnTo>
                      <a:lnTo>
                        <a:pt x="146" y="330"/>
                      </a:lnTo>
                      <a:lnTo>
                        <a:pt x="150" y="335"/>
                      </a:lnTo>
                      <a:lnTo>
                        <a:pt x="152" y="340"/>
                      </a:lnTo>
                      <a:lnTo>
                        <a:pt x="156" y="345"/>
                      </a:lnTo>
                      <a:lnTo>
                        <a:pt x="156" y="349"/>
                      </a:lnTo>
                      <a:lnTo>
                        <a:pt x="157" y="351"/>
                      </a:lnTo>
                      <a:lnTo>
                        <a:pt x="159" y="352"/>
                      </a:lnTo>
                      <a:lnTo>
                        <a:pt x="161" y="354"/>
                      </a:lnTo>
                      <a:lnTo>
                        <a:pt x="163" y="358"/>
                      </a:lnTo>
                      <a:lnTo>
                        <a:pt x="165" y="362"/>
                      </a:lnTo>
                      <a:lnTo>
                        <a:pt x="167" y="365"/>
                      </a:lnTo>
                      <a:lnTo>
                        <a:pt x="169" y="369"/>
                      </a:lnTo>
                      <a:lnTo>
                        <a:pt x="169" y="371"/>
                      </a:lnTo>
                      <a:lnTo>
                        <a:pt x="171" y="371"/>
                      </a:lnTo>
                      <a:lnTo>
                        <a:pt x="173" y="373"/>
                      </a:lnTo>
                      <a:lnTo>
                        <a:pt x="175" y="374"/>
                      </a:lnTo>
                      <a:lnTo>
                        <a:pt x="175" y="375"/>
                      </a:lnTo>
                      <a:lnTo>
                        <a:pt x="176" y="377"/>
                      </a:lnTo>
                      <a:lnTo>
                        <a:pt x="176" y="378"/>
                      </a:lnTo>
                      <a:lnTo>
                        <a:pt x="178" y="379"/>
                      </a:lnTo>
                      <a:lnTo>
                        <a:pt x="178" y="380"/>
                      </a:lnTo>
                      <a:lnTo>
                        <a:pt x="182" y="380"/>
                      </a:lnTo>
                      <a:lnTo>
                        <a:pt x="182" y="382"/>
                      </a:lnTo>
                      <a:lnTo>
                        <a:pt x="182" y="383"/>
                      </a:lnTo>
                      <a:lnTo>
                        <a:pt x="184" y="383"/>
                      </a:lnTo>
                      <a:lnTo>
                        <a:pt x="184" y="384"/>
                      </a:lnTo>
                      <a:lnTo>
                        <a:pt x="186" y="386"/>
                      </a:lnTo>
                      <a:lnTo>
                        <a:pt x="188" y="387"/>
                      </a:lnTo>
                      <a:lnTo>
                        <a:pt x="192" y="387"/>
                      </a:lnTo>
                      <a:lnTo>
                        <a:pt x="195" y="390"/>
                      </a:lnTo>
                      <a:lnTo>
                        <a:pt x="195" y="391"/>
                      </a:lnTo>
                      <a:lnTo>
                        <a:pt x="197" y="392"/>
                      </a:lnTo>
                      <a:lnTo>
                        <a:pt x="197" y="393"/>
                      </a:lnTo>
                      <a:lnTo>
                        <a:pt x="199" y="393"/>
                      </a:lnTo>
                      <a:lnTo>
                        <a:pt x="199" y="395"/>
                      </a:lnTo>
                      <a:lnTo>
                        <a:pt x="201" y="396"/>
                      </a:lnTo>
                      <a:lnTo>
                        <a:pt x="203" y="396"/>
                      </a:lnTo>
                      <a:lnTo>
                        <a:pt x="205" y="396"/>
                      </a:lnTo>
                      <a:lnTo>
                        <a:pt x="205" y="397"/>
                      </a:lnTo>
                      <a:lnTo>
                        <a:pt x="205" y="399"/>
                      </a:lnTo>
                      <a:lnTo>
                        <a:pt x="207" y="399"/>
                      </a:lnTo>
                      <a:lnTo>
                        <a:pt x="209" y="399"/>
                      </a:lnTo>
                      <a:lnTo>
                        <a:pt x="209" y="400"/>
                      </a:lnTo>
                      <a:lnTo>
                        <a:pt x="209" y="403"/>
                      </a:lnTo>
                      <a:lnTo>
                        <a:pt x="211" y="403"/>
                      </a:lnTo>
                      <a:lnTo>
                        <a:pt x="212" y="403"/>
                      </a:lnTo>
                      <a:lnTo>
                        <a:pt x="214" y="404"/>
                      </a:lnTo>
                      <a:lnTo>
                        <a:pt x="216" y="404"/>
                      </a:lnTo>
                      <a:lnTo>
                        <a:pt x="218" y="405"/>
                      </a:lnTo>
                      <a:lnTo>
                        <a:pt x="220" y="406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1" y="408"/>
                      </a:lnTo>
                      <a:lnTo>
                        <a:pt x="233" y="410"/>
                      </a:lnTo>
                      <a:lnTo>
                        <a:pt x="241" y="415"/>
                      </a:lnTo>
                      <a:lnTo>
                        <a:pt x="248" y="421"/>
                      </a:lnTo>
                      <a:lnTo>
                        <a:pt x="258" y="427"/>
                      </a:lnTo>
                      <a:lnTo>
                        <a:pt x="269" y="434"/>
                      </a:lnTo>
                      <a:lnTo>
                        <a:pt x="277" y="440"/>
                      </a:lnTo>
                      <a:lnTo>
                        <a:pt x="283" y="444"/>
                      </a:lnTo>
                      <a:lnTo>
                        <a:pt x="284" y="445"/>
                      </a:lnTo>
                      <a:lnTo>
                        <a:pt x="286" y="447"/>
                      </a:lnTo>
                      <a:lnTo>
                        <a:pt x="286" y="449"/>
                      </a:lnTo>
                      <a:lnTo>
                        <a:pt x="288" y="453"/>
                      </a:lnTo>
                      <a:lnTo>
                        <a:pt x="290" y="457"/>
                      </a:lnTo>
                      <a:lnTo>
                        <a:pt x="292" y="461"/>
                      </a:lnTo>
                      <a:lnTo>
                        <a:pt x="294" y="464"/>
                      </a:lnTo>
                      <a:lnTo>
                        <a:pt x="298" y="466"/>
                      </a:lnTo>
                      <a:lnTo>
                        <a:pt x="300" y="466"/>
                      </a:lnTo>
                      <a:lnTo>
                        <a:pt x="300" y="479"/>
                      </a:lnTo>
                      <a:lnTo>
                        <a:pt x="303" y="478"/>
                      </a:lnTo>
                      <a:lnTo>
                        <a:pt x="309" y="477"/>
                      </a:lnTo>
                      <a:lnTo>
                        <a:pt x="313" y="473"/>
                      </a:lnTo>
                      <a:lnTo>
                        <a:pt x="317" y="469"/>
                      </a:lnTo>
                      <a:lnTo>
                        <a:pt x="322" y="458"/>
                      </a:lnTo>
                      <a:lnTo>
                        <a:pt x="324" y="447"/>
                      </a:lnTo>
                      <a:lnTo>
                        <a:pt x="326" y="434"/>
                      </a:lnTo>
                      <a:lnTo>
                        <a:pt x="326" y="422"/>
                      </a:lnTo>
                      <a:lnTo>
                        <a:pt x="324" y="412"/>
                      </a:lnTo>
                      <a:lnTo>
                        <a:pt x="320" y="405"/>
                      </a:lnTo>
                      <a:lnTo>
                        <a:pt x="317" y="405"/>
                      </a:lnTo>
                      <a:lnTo>
                        <a:pt x="317" y="399"/>
                      </a:lnTo>
                      <a:lnTo>
                        <a:pt x="334" y="399"/>
                      </a:lnTo>
                      <a:lnTo>
                        <a:pt x="336" y="401"/>
                      </a:lnTo>
                      <a:lnTo>
                        <a:pt x="336" y="403"/>
                      </a:lnTo>
                      <a:lnTo>
                        <a:pt x="338" y="405"/>
                      </a:lnTo>
                      <a:lnTo>
                        <a:pt x="339" y="406"/>
                      </a:lnTo>
                      <a:lnTo>
                        <a:pt x="341" y="406"/>
                      </a:lnTo>
                      <a:lnTo>
                        <a:pt x="343" y="408"/>
                      </a:lnTo>
                      <a:lnTo>
                        <a:pt x="347" y="408"/>
                      </a:lnTo>
                      <a:lnTo>
                        <a:pt x="349" y="408"/>
                      </a:lnTo>
                      <a:lnTo>
                        <a:pt x="349" y="412"/>
                      </a:lnTo>
                      <a:lnTo>
                        <a:pt x="356" y="414"/>
                      </a:lnTo>
                      <a:lnTo>
                        <a:pt x="356" y="417"/>
                      </a:lnTo>
                      <a:lnTo>
                        <a:pt x="356" y="421"/>
                      </a:lnTo>
                      <a:lnTo>
                        <a:pt x="362" y="421"/>
                      </a:lnTo>
                      <a:lnTo>
                        <a:pt x="356" y="421"/>
                      </a:lnTo>
                      <a:lnTo>
                        <a:pt x="356" y="360"/>
                      </a:lnTo>
                      <a:lnTo>
                        <a:pt x="353" y="358"/>
                      </a:lnTo>
                      <a:lnTo>
                        <a:pt x="351" y="356"/>
                      </a:lnTo>
                      <a:lnTo>
                        <a:pt x="347" y="352"/>
                      </a:lnTo>
                      <a:lnTo>
                        <a:pt x="347" y="347"/>
                      </a:lnTo>
                      <a:lnTo>
                        <a:pt x="345" y="335"/>
                      </a:lnTo>
                      <a:lnTo>
                        <a:pt x="343" y="319"/>
                      </a:lnTo>
                      <a:lnTo>
                        <a:pt x="345" y="304"/>
                      </a:lnTo>
                      <a:lnTo>
                        <a:pt x="347" y="291"/>
                      </a:lnTo>
                      <a:lnTo>
                        <a:pt x="347" y="279"/>
                      </a:lnTo>
                      <a:lnTo>
                        <a:pt x="349" y="273"/>
                      </a:lnTo>
                      <a:lnTo>
                        <a:pt x="345" y="273"/>
                      </a:lnTo>
                      <a:lnTo>
                        <a:pt x="339" y="270"/>
                      </a:lnTo>
                      <a:lnTo>
                        <a:pt x="336" y="266"/>
                      </a:lnTo>
                      <a:lnTo>
                        <a:pt x="330" y="262"/>
                      </a:lnTo>
                      <a:lnTo>
                        <a:pt x="326" y="258"/>
                      </a:lnTo>
                      <a:lnTo>
                        <a:pt x="322" y="253"/>
                      </a:lnTo>
                      <a:lnTo>
                        <a:pt x="319" y="251"/>
                      </a:lnTo>
                      <a:lnTo>
                        <a:pt x="317" y="248"/>
                      </a:lnTo>
                      <a:lnTo>
                        <a:pt x="317" y="245"/>
                      </a:lnTo>
                      <a:lnTo>
                        <a:pt x="317" y="242"/>
                      </a:lnTo>
                      <a:lnTo>
                        <a:pt x="315" y="239"/>
                      </a:lnTo>
                      <a:lnTo>
                        <a:pt x="315" y="235"/>
                      </a:lnTo>
                      <a:lnTo>
                        <a:pt x="313" y="232"/>
                      </a:lnTo>
                      <a:lnTo>
                        <a:pt x="311" y="230"/>
                      </a:lnTo>
                      <a:lnTo>
                        <a:pt x="309" y="226"/>
                      </a:lnTo>
                      <a:lnTo>
                        <a:pt x="307" y="225"/>
                      </a:lnTo>
                      <a:lnTo>
                        <a:pt x="302" y="210"/>
                      </a:lnTo>
                      <a:lnTo>
                        <a:pt x="300" y="196"/>
                      </a:lnTo>
                      <a:lnTo>
                        <a:pt x="302" y="182"/>
                      </a:lnTo>
                      <a:lnTo>
                        <a:pt x="305" y="168"/>
                      </a:lnTo>
                      <a:lnTo>
                        <a:pt x="313" y="152"/>
                      </a:lnTo>
                      <a:lnTo>
                        <a:pt x="320" y="138"/>
                      </a:lnTo>
                      <a:lnTo>
                        <a:pt x="330" y="123"/>
                      </a:lnTo>
                      <a:lnTo>
                        <a:pt x="339" y="109"/>
                      </a:lnTo>
                      <a:lnTo>
                        <a:pt x="347" y="94"/>
                      </a:lnTo>
                      <a:lnTo>
                        <a:pt x="356" y="79"/>
                      </a:lnTo>
                      <a:lnTo>
                        <a:pt x="364" y="66"/>
                      </a:lnTo>
                      <a:lnTo>
                        <a:pt x="370" y="52"/>
                      </a:lnTo>
                      <a:lnTo>
                        <a:pt x="374" y="38"/>
                      </a:lnTo>
                      <a:lnTo>
                        <a:pt x="375" y="25"/>
                      </a:lnTo>
                      <a:lnTo>
                        <a:pt x="374" y="18"/>
                      </a:lnTo>
                      <a:lnTo>
                        <a:pt x="372" y="12"/>
                      </a:lnTo>
                      <a:lnTo>
                        <a:pt x="370" y="7"/>
                      </a:lnTo>
                      <a:lnTo>
                        <a:pt x="366" y="0"/>
                      </a:lnTo>
                      <a:lnTo>
                        <a:pt x="353" y="0"/>
                      </a:lnTo>
                      <a:lnTo>
                        <a:pt x="338" y="17"/>
                      </a:lnTo>
                      <a:lnTo>
                        <a:pt x="324" y="35"/>
                      </a:lnTo>
                      <a:lnTo>
                        <a:pt x="315" y="53"/>
                      </a:lnTo>
                      <a:lnTo>
                        <a:pt x="305" y="73"/>
                      </a:lnTo>
                      <a:lnTo>
                        <a:pt x="288" y="112"/>
                      </a:lnTo>
                      <a:lnTo>
                        <a:pt x="275" y="153"/>
                      </a:lnTo>
                      <a:lnTo>
                        <a:pt x="262" y="193"/>
                      </a:lnTo>
                      <a:lnTo>
                        <a:pt x="247" y="234"/>
                      </a:lnTo>
                      <a:lnTo>
                        <a:pt x="237" y="253"/>
                      </a:lnTo>
                      <a:lnTo>
                        <a:pt x="224" y="273"/>
                      </a:lnTo>
                      <a:lnTo>
                        <a:pt x="211" y="292"/>
                      </a:lnTo>
                      <a:lnTo>
                        <a:pt x="195" y="310"/>
                      </a:lnTo>
                      <a:lnTo>
                        <a:pt x="192" y="304"/>
                      </a:lnTo>
                      <a:lnTo>
                        <a:pt x="186" y="301"/>
                      </a:lnTo>
                      <a:lnTo>
                        <a:pt x="182" y="297"/>
                      </a:lnTo>
                      <a:lnTo>
                        <a:pt x="175" y="296"/>
                      </a:lnTo>
                      <a:lnTo>
                        <a:pt x="169" y="293"/>
                      </a:lnTo>
                      <a:lnTo>
                        <a:pt x="165" y="288"/>
                      </a:lnTo>
                      <a:lnTo>
                        <a:pt x="161" y="282"/>
                      </a:lnTo>
                      <a:lnTo>
                        <a:pt x="159" y="275"/>
                      </a:lnTo>
                      <a:lnTo>
                        <a:pt x="157" y="269"/>
                      </a:lnTo>
                      <a:lnTo>
                        <a:pt x="157" y="265"/>
                      </a:lnTo>
                      <a:lnTo>
                        <a:pt x="156" y="261"/>
                      </a:lnTo>
                      <a:lnTo>
                        <a:pt x="152" y="261"/>
                      </a:lnTo>
                      <a:lnTo>
                        <a:pt x="150" y="258"/>
                      </a:lnTo>
                      <a:lnTo>
                        <a:pt x="148" y="256"/>
                      </a:lnTo>
                      <a:lnTo>
                        <a:pt x="146" y="252"/>
                      </a:lnTo>
                      <a:lnTo>
                        <a:pt x="144" y="249"/>
                      </a:lnTo>
                      <a:lnTo>
                        <a:pt x="142" y="245"/>
                      </a:lnTo>
                      <a:lnTo>
                        <a:pt x="140" y="243"/>
                      </a:lnTo>
                      <a:lnTo>
                        <a:pt x="139" y="242"/>
                      </a:lnTo>
                      <a:lnTo>
                        <a:pt x="137" y="239"/>
                      </a:lnTo>
                      <a:lnTo>
                        <a:pt x="135" y="227"/>
                      </a:lnTo>
                      <a:lnTo>
                        <a:pt x="129" y="210"/>
                      </a:lnTo>
                      <a:lnTo>
                        <a:pt x="121" y="192"/>
                      </a:lnTo>
                      <a:lnTo>
                        <a:pt x="110" y="174"/>
                      </a:lnTo>
                      <a:lnTo>
                        <a:pt x="99" y="155"/>
                      </a:lnTo>
                      <a:lnTo>
                        <a:pt x="87" y="139"/>
                      </a:lnTo>
                      <a:lnTo>
                        <a:pt x="76" y="125"/>
                      </a:lnTo>
                      <a:lnTo>
                        <a:pt x="66" y="117"/>
                      </a:lnTo>
                      <a:lnTo>
                        <a:pt x="66" y="116"/>
                      </a:lnTo>
                      <a:lnTo>
                        <a:pt x="65" y="113"/>
                      </a:lnTo>
                      <a:lnTo>
                        <a:pt x="65" y="110"/>
                      </a:lnTo>
                      <a:lnTo>
                        <a:pt x="63" y="108"/>
                      </a:lnTo>
                      <a:lnTo>
                        <a:pt x="61" y="105"/>
                      </a:lnTo>
                      <a:lnTo>
                        <a:pt x="61" y="103"/>
                      </a:lnTo>
                      <a:lnTo>
                        <a:pt x="59" y="100"/>
                      </a:lnTo>
                      <a:lnTo>
                        <a:pt x="57" y="99"/>
                      </a:lnTo>
                      <a:lnTo>
                        <a:pt x="53" y="99"/>
                      </a:lnTo>
                      <a:lnTo>
                        <a:pt x="48" y="90"/>
                      </a:lnTo>
                      <a:lnTo>
                        <a:pt x="44" y="90"/>
                      </a:lnTo>
                      <a:lnTo>
                        <a:pt x="42" y="87"/>
                      </a:lnTo>
                      <a:lnTo>
                        <a:pt x="38" y="84"/>
                      </a:lnTo>
                      <a:lnTo>
                        <a:pt x="34" y="82"/>
                      </a:lnTo>
                      <a:lnTo>
                        <a:pt x="30" y="78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8"/>
                      </a:lnTo>
                      <a:lnTo>
                        <a:pt x="21" y="65"/>
                      </a:lnTo>
                      <a:lnTo>
                        <a:pt x="17" y="61"/>
                      </a:lnTo>
                      <a:lnTo>
                        <a:pt x="15" y="61"/>
                      </a:lnTo>
                      <a:lnTo>
                        <a:pt x="13" y="61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2" y="55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2" y="57"/>
                      </a:lnTo>
                      <a:lnTo>
                        <a:pt x="6" y="58"/>
                      </a:lnTo>
                      <a:lnTo>
                        <a:pt x="12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A5141719-9E91-C04C-ABF7-4B534D00D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92"/>
                  <a:ext cx="345" cy="379"/>
                </a:xfrm>
                <a:custGeom>
                  <a:avLst/>
                  <a:gdLst>
                    <a:gd name="T0" fmla="*/ 192 w 345"/>
                    <a:gd name="T1" fmla="*/ 378 h 379"/>
                    <a:gd name="T2" fmla="*/ 184 w 345"/>
                    <a:gd name="T3" fmla="*/ 375 h 379"/>
                    <a:gd name="T4" fmla="*/ 182 w 345"/>
                    <a:gd name="T5" fmla="*/ 373 h 379"/>
                    <a:gd name="T6" fmla="*/ 178 w 345"/>
                    <a:gd name="T7" fmla="*/ 371 h 379"/>
                    <a:gd name="T8" fmla="*/ 176 w 345"/>
                    <a:gd name="T9" fmla="*/ 368 h 379"/>
                    <a:gd name="T10" fmla="*/ 173 w 345"/>
                    <a:gd name="T11" fmla="*/ 364 h 379"/>
                    <a:gd name="T12" fmla="*/ 169 w 345"/>
                    <a:gd name="T13" fmla="*/ 360 h 379"/>
                    <a:gd name="T14" fmla="*/ 163 w 345"/>
                    <a:gd name="T15" fmla="*/ 349 h 379"/>
                    <a:gd name="T16" fmla="*/ 157 w 345"/>
                    <a:gd name="T17" fmla="*/ 342 h 379"/>
                    <a:gd name="T18" fmla="*/ 152 w 345"/>
                    <a:gd name="T19" fmla="*/ 331 h 379"/>
                    <a:gd name="T20" fmla="*/ 142 w 345"/>
                    <a:gd name="T21" fmla="*/ 314 h 379"/>
                    <a:gd name="T22" fmla="*/ 133 w 345"/>
                    <a:gd name="T23" fmla="*/ 304 h 379"/>
                    <a:gd name="T24" fmla="*/ 125 w 345"/>
                    <a:gd name="T25" fmla="*/ 281 h 379"/>
                    <a:gd name="T26" fmla="*/ 110 w 345"/>
                    <a:gd name="T27" fmla="*/ 258 h 379"/>
                    <a:gd name="T28" fmla="*/ 106 w 345"/>
                    <a:gd name="T29" fmla="*/ 242 h 379"/>
                    <a:gd name="T30" fmla="*/ 97 w 345"/>
                    <a:gd name="T31" fmla="*/ 236 h 379"/>
                    <a:gd name="T32" fmla="*/ 89 w 345"/>
                    <a:gd name="T33" fmla="*/ 229 h 379"/>
                    <a:gd name="T34" fmla="*/ 84 w 345"/>
                    <a:gd name="T35" fmla="*/ 227 h 379"/>
                    <a:gd name="T36" fmla="*/ 78 w 345"/>
                    <a:gd name="T37" fmla="*/ 225 h 379"/>
                    <a:gd name="T38" fmla="*/ 74 w 345"/>
                    <a:gd name="T39" fmla="*/ 225 h 379"/>
                    <a:gd name="T40" fmla="*/ 66 w 345"/>
                    <a:gd name="T41" fmla="*/ 218 h 379"/>
                    <a:gd name="T42" fmla="*/ 72 w 345"/>
                    <a:gd name="T43" fmla="*/ 199 h 379"/>
                    <a:gd name="T44" fmla="*/ 68 w 345"/>
                    <a:gd name="T45" fmla="*/ 177 h 379"/>
                    <a:gd name="T46" fmla="*/ 63 w 345"/>
                    <a:gd name="T47" fmla="*/ 157 h 379"/>
                    <a:gd name="T48" fmla="*/ 55 w 345"/>
                    <a:gd name="T49" fmla="*/ 149 h 379"/>
                    <a:gd name="T50" fmla="*/ 51 w 345"/>
                    <a:gd name="T51" fmla="*/ 118 h 379"/>
                    <a:gd name="T52" fmla="*/ 48 w 345"/>
                    <a:gd name="T53" fmla="*/ 87 h 379"/>
                    <a:gd name="T54" fmla="*/ 42 w 345"/>
                    <a:gd name="T55" fmla="*/ 82 h 379"/>
                    <a:gd name="T56" fmla="*/ 34 w 345"/>
                    <a:gd name="T57" fmla="*/ 75 h 379"/>
                    <a:gd name="T58" fmla="*/ 30 w 345"/>
                    <a:gd name="T59" fmla="*/ 68 h 379"/>
                    <a:gd name="T60" fmla="*/ 23 w 345"/>
                    <a:gd name="T61" fmla="*/ 62 h 379"/>
                    <a:gd name="T62" fmla="*/ 15 w 345"/>
                    <a:gd name="T63" fmla="*/ 56 h 379"/>
                    <a:gd name="T64" fmla="*/ 6 w 345"/>
                    <a:gd name="T65" fmla="*/ 49 h 379"/>
                    <a:gd name="T66" fmla="*/ 0 w 345"/>
                    <a:gd name="T67" fmla="*/ 46 h 379"/>
                    <a:gd name="T68" fmla="*/ 2 w 345"/>
                    <a:gd name="T69" fmla="*/ 46 h 379"/>
                    <a:gd name="T70" fmla="*/ 4 w 345"/>
                    <a:gd name="T71" fmla="*/ 48 h 379"/>
                    <a:gd name="T72" fmla="*/ 10 w 345"/>
                    <a:gd name="T73" fmla="*/ 51 h 379"/>
                    <a:gd name="T74" fmla="*/ 17 w 345"/>
                    <a:gd name="T75" fmla="*/ 52 h 379"/>
                    <a:gd name="T76" fmla="*/ 25 w 345"/>
                    <a:gd name="T77" fmla="*/ 61 h 379"/>
                    <a:gd name="T78" fmla="*/ 34 w 345"/>
                    <a:gd name="T79" fmla="*/ 73 h 379"/>
                    <a:gd name="T80" fmla="*/ 44 w 345"/>
                    <a:gd name="T81" fmla="*/ 81 h 379"/>
                    <a:gd name="T82" fmla="*/ 57 w 345"/>
                    <a:gd name="T83" fmla="*/ 90 h 379"/>
                    <a:gd name="T84" fmla="*/ 61 w 345"/>
                    <a:gd name="T85" fmla="*/ 96 h 379"/>
                    <a:gd name="T86" fmla="*/ 65 w 345"/>
                    <a:gd name="T87" fmla="*/ 104 h 379"/>
                    <a:gd name="T88" fmla="*/ 76 w 345"/>
                    <a:gd name="T89" fmla="*/ 116 h 379"/>
                    <a:gd name="T90" fmla="*/ 110 w 345"/>
                    <a:gd name="T91" fmla="*/ 165 h 379"/>
                    <a:gd name="T92" fmla="*/ 135 w 345"/>
                    <a:gd name="T93" fmla="*/ 218 h 379"/>
                    <a:gd name="T94" fmla="*/ 140 w 345"/>
                    <a:gd name="T95" fmla="*/ 234 h 379"/>
                    <a:gd name="T96" fmla="*/ 146 w 345"/>
                    <a:gd name="T97" fmla="*/ 243 h 379"/>
                    <a:gd name="T98" fmla="*/ 152 w 345"/>
                    <a:gd name="T99" fmla="*/ 252 h 379"/>
                    <a:gd name="T100" fmla="*/ 157 w 345"/>
                    <a:gd name="T101" fmla="*/ 260 h 379"/>
                    <a:gd name="T102" fmla="*/ 165 w 345"/>
                    <a:gd name="T103" fmla="*/ 279 h 379"/>
                    <a:gd name="T104" fmla="*/ 182 w 345"/>
                    <a:gd name="T105" fmla="*/ 288 h 379"/>
                    <a:gd name="T106" fmla="*/ 195 w 345"/>
                    <a:gd name="T107" fmla="*/ 301 h 379"/>
                    <a:gd name="T108" fmla="*/ 235 w 345"/>
                    <a:gd name="T109" fmla="*/ 247 h 379"/>
                    <a:gd name="T110" fmla="*/ 275 w 345"/>
                    <a:gd name="T111" fmla="*/ 149 h 379"/>
                    <a:gd name="T112" fmla="*/ 309 w 345"/>
                    <a:gd name="T113" fmla="*/ 52 h 379"/>
                    <a:gd name="T114" fmla="*/ 345 w 345"/>
                    <a:gd name="T115" fmla="*/ 0 h 37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45" h="379">
                      <a:moveTo>
                        <a:pt x="345" y="0"/>
                      </a:moveTo>
                      <a:lnTo>
                        <a:pt x="193" y="379"/>
                      </a:lnTo>
                      <a:lnTo>
                        <a:pt x="192" y="378"/>
                      </a:lnTo>
                      <a:lnTo>
                        <a:pt x="188" y="378"/>
                      </a:lnTo>
                      <a:lnTo>
                        <a:pt x="186" y="377"/>
                      </a:lnTo>
                      <a:lnTo>
                        <a:pt x="184" y="375"/>
                      </a:lnTo>
                      <a:lnTo>
                        <a:pt x="184" y="374"/>
                      </a:lnTo>
                      <a:lnTo>
                        <a:pt x="182" y="374"/>
                      </a:lnTo>
                      <a:lnTo>
                        <a:pt x="182" y="373"/>
                      </a:lnTo>
                      <a:lnTo>
                        <a:pt x="182" y="371"/>
                      </a:lnTo>
                      <a:lnTo>
                        <a:pt x="178" y="371"/>
                      </a:lnTo>
                      <a:lnTo>
                        <a:pt x="178" y="370"/>
                      </a:lnTo>
                      <a:lnTo>
                        <a:pt x="176" y="369"/>
                      </a:lnTo>
                      <a:lnTo>
                        <a:pt x="176" y="368"/>
                      </a:lnTo>
                      <a:lnTo>
                        <a:pt x="175" y="366"/>
                      </a:lnTo>
                      <a:lnTo>
                        <a:pt x="175" y="365"/>
                      </a:lnTo>
                      <a:lnTo>
                        <a:pt x="173" y="364"/>
                      </a:lnTo>
                      <a:lnTo>
                        <a:pt x="171" y="362"/>
                      </a:lnTo>
                      <a:lnTo>
                        <a:pt x="169" y="362"/>
                      </a:lnTo>
                      <a:lnTo>
                        <a:pt x="169" y="360"/>
                      </a:lnTo>
                      <a:lnTo>
                        <a:pt x="167" y="356"/>
                      </a:lnTo>
                      <a:lnTo>
                        <a:pt x="165" y="353"/>
                      </a:lnTo>
                      <a:lnTo>
                        <a:pt x="163" y="349"/>
                      </a:lnTo>
                      <a:lnTo>
                        <a:pt x="161" y="345"/>
                      </a:lnTo>
                      <a:lnTo>
                        <a:pt x="159" y="343"/>
                      </a:lnTo>
                      <a:lnTo>
                        <a:pt x="157" y="342"/>
                      </a:lnTo>
                      <a:lnTo>
                        <a:pt x="156" y="340"/>
                      </a:lnTo>
                      <a:lnTo>
                        <a:pt x="156" y="336"/>
                      </a:lnTo>
                      <a:lnTo>
                        <a:pt x="152" y="331"/>
                      </a:lnTo>
                      <a:lnTo>
                        <a:pt x="150" y="326"/>
                      </a:lnTo>
                      <a:lnTo>
                        <a:pt x="146" y="321"/>
                      </a:lnTo>
                      <a:lnTo>
                        <a:pt x="142" y="314"/>
                      </a:lnTo>
                      <a:lnTo>
                        <a:pt x="139" y="310"/>
                      </a:lnTo>
                      <a:lnTo>
                        <a:pt x="135" y="307"/>
                      </a:lnTo>
                      <a:lnTo>
                        <a:pt x="133" y="304"/>
                      </a:lnTo>
                      <a:lnTo>
                        <a:pt x="133" y="296"/>
                      </a:lnTo>
                      <a:lnTo>
                        <a:pt x="129" y="288"/>
                      </a:lnTo>
                      <a:lnTo>
                        <a:pt x="125" y="281"/>
                      </a:lnTo>
                      <a:lnTo>
                        <a:pt x="120" y="273"/>
                      </a:lnTo>
                      <a:lnTo>
                        <a:pt x="114" y="266"/>
                      </a:lnTo>
                      <a:lnTo>
                        <a:pt x="110" y="258"/>
                      </a:lnTo>
                      <a:lnTo>
                        <a:pt x="108" y="251"/>
                      </a:lnTo>
                      <a:lnTo>
                        <a:pt x="106" y="243"/>
                      </a:lnTo>
                      <a:lnTo>
                        <a:pt x="106" y="242"/>
                      </a:lnTo>
                      <a:lnTo>
                        <a:pt x="103" y="240"/>
                      </a:lnTo>
                      <a:lnTo>
                        <a:pt x="101" y="239"/>
                      </a:lnTo>
                      <a:lnTo>
                        <a:pt x="97" y="236"/>
                      </a:lnTo>
                      <a:lnTo>
                        <a:pt x="93" y="234"/>
                      </a:lnTo>
                      <a:lnTo>
                        <a:pt x="91" y="231"/>
                      </a:lnTo>
                      <a:lnTo>
                        <a:pt x="89" y="229"/>
                      </a:lnTo>
                      <a:lnTo>
                        <a:pt x="89" y="227"/>
                      </a:lnTo>
                      <a:lnTo>
                        <a:pt x="87" y="227"/>
                      </a:lnTo>
                      <a:lnTo>
                        <a:pt x="84" y="227"/>
                      </a:lnTo>
                      <a:lnTo>
                        <a:pt x="82" y="226"/>
                      </a:lnTo>
                      <a:lnTo>
                        <a:pt x="80" y="226"/>
                      </a:lnTo>
                      <a:lnTo>
                        <a:pt x="78" y="225"/>
                      </a:lnTo>
                      <a:lnTo>
                        <a:pt x="76" y="225"/>
                      </a:lnTo>
                      <a:lnTo>
                        <a:pt x="74" y="225"/>
                      </a:lnTo>
                      <a:lnTo>
                        <a:pt x="74" y="221"/>
                      </a:lnTo>
                      <a:lnTo>
                        <a:pt x="70" y="221"/>
                      </a:lnTo>
                      <a:lnTo>
                        <a:pt x="66" y="218"/>
                      </a:lnTo>
                      <a:lnTo>
                        <a:pt x="66" y="203"/>
                      </a:lnTo>
                      <a:lnTo>
                        <a:pt x="70" y="203"/>
                      </a:lnTo>
                      <a:lnTo>
                        <a:pt x="72" y="199"/>
                      </a:lnTo>
                      <a:lnTo>
                        <a:pt x="72" y="192"/>
                      </a:lnTo>
                      <a:lnTo>
                        <a:pt x="70" y="184"/>
                      </a:lnTo>
                      <a:lnTo>
                        <a:pt x="68" y="177"/>
                      </a:lnTo>
                      <a:lnTo>
                        <a:pt x="66" y="169"/>
                      </a:lnTo>
                      <a:lnTo>
                        <a:pt x="65" y="162"/>
                      </a:lnTo>
                      <a:lnTo>
                        <a:pt x="63" y="157"/>
                      </a:lnTo>
                      <a:lnTo>
                        <a:pt x="61" y="153"/>
                      </a:lnTo>
                      <a:lnTo>
                        <a:pt x="57" y="153"/>
                      </a:lnTo>
                      <a:lnTo>
                        <a:pt x="55" y="149"/>
                      </a:lnTo>
                      <a:lnTo>
                        <a:pt x="53" y="140"/>
                      </a:lnTo>
                      <a:lnTo>
                        <a:pt x="51" y="130"/>
                      </a:lnTo>
                      <a:lnTo>
                        <a:pt x="51" y="118"/>
                      </a:lnTo>
                      <a:lnTo>
                        <a:pt x="49" y="107"/>
                      </a:lnTo>
                      <a:lnTo>
                        <a:pt x="49" y="96"/>
                      </a:lnTo>
                      <a:lnTo>
                        <a:pt x="48" y="87"/>
                      </a:lnTo>
                      <a:lnTo>
                        <a:pt x="48" y="83"/>
                      </a:lnTo>
                      <a:lnTo>
                        <a:pt x="44" y="83"/>
                      </a:lnTo>
                      <a:lnTo>
                        <a:pt x="42" y="82"/>
                      </a:lnTo>
                      <a:lnTo>
                        <a:pt x="38" y="79"/>
                      </a:lnTo>
                      <a:lnTo>
                        <a:pt x="36" y="78"/>
                      </a:lnTo>
                      <a:lnTo>
                        <a:pt x="34" y="75"/>
                      </a:lnTo>
                      <a:lnTo>
                        <a:pt x="32" y="73"/>
                      </a:lnTo>
                      <a:lnTo>
                        <a:pt x="30" y="70"/>
                      </a:lnTo>
                      <a:lnTo>
                        <a:pt x="30" y="68"/>
                      </a:lnTo>
                      <a:lnTo>
                        <a:pt x="29" y="66"/>
                      </a:lnTo>
                      <a:lnTo>
                        <a:pt x="27" y="65"/>
                      </a:lnTo>
                      <a:lnTo>
                        <a:pt x="23" y="62"/>
                      </a:lnTo>
                      <a:lnTo>
                        <a:pt x="21" y="60"/>
                      </a:lnTo>
                      <a:lnTo>
                        <a:pt x="19" y="57"/>
                      </a:lnTo>
                      <a:lnTo>
                        <a:pt x="15" y="56"/>
                      </a:lnTo>
                      <a:lnTo>
                        <a:pt x="13" y="53"/>
                      </a:lnTo>
                      <a:lnTo>
                        <a:pt x="12" y="52"/>
                      </a:lnTo>
                      <a:lnTo>
                        <a:pt x="6" y="49"/>
                      </a:lnTo>
                      <a:lnTo>
                        <a:pt x="2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6" y="49"/>
                      </a:lnTo>
                      <a:lnTo>
                        <a:pt x="8" y="51"/>
                      </a:lnTo>
                      <a:lnTo>
                        <a:pt x="10" y="51"/>
                      </a:lnTo>
                      <a:lnTo>
                        <a:pt x="13" y="52"/>
                      </a:lnTo>
                      <a:lnTo>
                        <a:pt x="15" y="52"/>
                      </a:lnTo>
                      <a:lnTo>
                        <a:pt x="17" y="52"/>
                      </a:lnTo>
                      <a:lnTo>
                        <a:pt x="21" y="56"/>
                      </a:lnTo>
                      <a:lnTo>
                        <a:pt x="21" y="59"/>
                      </a:lnTo>
                      <a:lnTo>
                        <a:pt x="25" y="61"/>
                      </a:lnTo>
                      <a:lnTo>
                        <a:pt x="27" y="65"/>
                      </a:lnTo>
                      <a:lnTo>
                        <a:pt x="30" y="69"/>
                      </a:lnTo>
                      <a:lnTo>
                        <a:pt x="34" y="73"/>
                      </a:lnTo>
                      <a:lnTo>
                        <a:pt x="38" y="75"/>
                      </a:lnTo>
                      <a:lnTo>
                        <a:pt x="42" y="78"/>
                      </a:lnTo>
                      <a:lnTo>
                        <a:pt x="44" y="81"/>
                      </a:lnTo>
                      <a:lnTo>
                        <a:pt x="48" y="81"/>
                      </a:lnTo>
                      <a:lnTo>
                        <a:pt x="53" y="90"/>
                      </a:lnTo>
                      <a:lnTo>
                        <a:pt x="57" y="90"/>
                      </a:lnTo>
                      <a:lnTo>
                        <a:pt x="59" y="91"/>
                      </a:lnTo>
                      <a:lnTo>
                        <a:pt x="61" y="94"/>
                      </a:lnTo>
                      <a:lnTo>
                        <a:pt x="61" y="96"/>
                      </a:lnTo>
                      <a:lnTo>
                        <a:pt x="63" y="99"/>
                      </a:lnTo>
                      <a:lnTo>
                        <a:pt x="65" y="101"/>
                      </a:lnTo>
                      <a:lnTo>
                        <a:pt x="65" y="104"/>
                      </a:lnTo>
                      <a:lnTo>
                        <a:pt x="66" y="107"/>
                      </a:lnTo>
                      <a:lnTo>
                        <a:pt x="66" y="108"/>
                      </a:lnTo>
                      <a:lnTo>
                        <a:pt x="76" y="116"/>
                      </a:lnTo>
                      <a:lnTo>
                        <a:pt x="87" y="130"/>
                      </a:lnTo>
                      <a:lnTo>
                        <a:pt x="99" y="146"/>
                      </a:lnTo>
                      <a:lnTo>
                        <a:pt x="110" y="165"/>
                      </a:lnTo>
                      <a:lnTo>
                        <a:pt x="121" y="183"/>
                      </a:lnTo>
                      <a:lnTo>
                        <a:pt x="129" y="201"/>
                      </a:lnTo>
                      <a:lnTo>
                        <a:pt x="135" y="218"/>
                      </a:lnTo>
                      <a:lnTo>
                        <a:pt x="137" y="230"/>
                      </a:lnTo>
                      <a:lnTo>
                        <a:pt x="139" y="233"/>
                      </a:lnTo>
                      <a:lnTo>
                        <a:pt x="140" y="234"/>
                      </a:lnTo>
                      <a:lnTo>
                        <a:pt x="142" y="236"/>
                      </a:lnTo>
                      <a:lnTo>
                        <a:pt x="144" y="240"/>
                      </a:lnTo>
                      <a:lnTo>
                        <a:pt x="146" y="243"/>
                      </a:lnTo>
                      <a:lnTo>
                        <a:pt x="148" y="247"/>
                      </a:lnTo>
                      <a:lnTo>
                        <a:pt x="150" y="249"/>
                      </a:lnTo>
                      <a:lnTo>
                        <a:pt x="152" y="252"/>
                      </a:lnTo>
                      <a:lnTo>
                        <a:pt x="156" y="252"/>
                      </a:lnTo>
                      <a:lnTo>
                        <a:pt x="157" y="256"/>
                      </a:lnTo>
                      <a:lnTo>
                        <a:pt x="157" y="260"/>
                      </a:lnTo>
                      <a:lnTo>
                        <a:pt x="159" y="266"/>
                      </a:lnTo>
                      <a:lnTo>
                        <a:pt x="161" y="273"/>
                      </a:lnTo>
                      <a:lnTo>
                        <a:pt x="165" y="279"/>
                      </a:lnTo>
                      <a:lnTo>
                        <a:pt x="169" y="284"/>
                      </a:lnTo>
                      <a:lnTo>
                        <a:pt x="175" y="287"/>
                      </a:lnTo>
                      <a:lnTo>
                        <a:pt x="182" y="288"/>
                      </a:lnTo>
                      <a:lnTo>
                        <a:pt x="186" y="292"/>
                      </a:lnTo>
                      <a:lnTo>
                        <a:pt x="192" y="295"/>
                      </a:lnTo>
                      <a:lnTo>
                        <a:pt x="195" y="301"/>
                      </a:lnTo>
                      <a:lnTo>
                        <a:pt x="211" y="283"/>
                      </a:lnTo>
                      <a:lnTo>
                        <a:pt x="224" y="265"/>
                      </a:lnTo>
                      <a:lnTo>
                        <a:pt x="235" y="247"/>
                      </a:lnTo>
                      <a:lnTo>
                        <a:pt x="245" y="227"/>
                      </a:lnTo>
                      <a:lnTo>
                        <a:pt x="262" y="188"/>
                      </a:lnTo>
                      <a:lnTo>
                        <a:pt x="275" y="149"/>
                      </a:lnTo>
                      <a:lnTo>
                        <a:pt x="286" y="109"/>
                      </a:lnTo>
                      <a:lnTo>
                        <a:pt x="302" y="72"/>
                      </a:lnTo>
                      <a:lnTo>
                        <a:pt x="309" y="52"/>
                      </a:lnTo>
                      <a:lnTo>
                        <a:pt x="320" y="34"/>
                      </a:lnTo>
                      <a:lnTo>
                        <a:pt x="332" y="17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90F134D8-33BE-2461-3918-BC3C3EE6A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3" y="3283"/>
                  <a:ext cx="2" cy="5"/>
                </a:xfrm>
                <a:custGeom>
                  <a:avLst/>
                  <a:gdLst>
                    <a:gd name="T0" fmla="*/ 2 w 2"/>
                    <a:gd name="T1" fmla="*/ 1 h 5"/>
                    <a:gd name="T2" fmla="*/ 2 w 2"/>
                    <a:gd name="T3" fmla="*/ 3 h 5"/>
                    <a:gd name="T4" fmla="*/ 2 w 2"/>
                    <a:gd name="T5" fmla="*/ 3 h 5"/>
                    <a:gd name="T6" fmla="*/ 2 w 2"/>
                    <a:gd name="T7" fmla="*/ 3 h 5"/>
                    <a:gd name="T8" fmla="*/ 2 w 2"/>
                    <a:gd name="T9" fmla="*/ 4 h 5"/>
                    <a:gd name="T10" fmla="*/ 2 w 2"/>
                    <a:gd name="T11" fmla="*/ 4 h 5"/>
                    <a:gd name="T12" fmla="*/ 2 w 2"/>
                    <a:gd name="T13" fmla="*/ 4 h 5"/>
                    <a:gd name="T14" fmla="*/ 2 w 2"/>
                    <a:gd name="T15" fmla="*/ 5 h 5"/>
                    <a:gd name="T16" fmla="*/ 2 w 2"/>
                    <a:gd name="T17" fmla="*/ 5 h 5"/>
                    <a:gd name="T18" fmla="*/ 0 w 2"/>
                    <a:gd name="T19" fmla="*/ 4 h 5"/>
                    <a:gd name="T20" fmla="*/ 0 w 2"/>
                    <a:gd name="T21" fmla="*/ 4 h 5"/>
                    <a:gd name="T22" fmla="*/ 0 w 2"/>
                    <a:gd name="T23" fmla="*/ 3 h 5"/>
                    <a:gd name="T24" fmla="*/ 0 w 2"/>
                    <a:gd name="T25" fmla="*/ 3 h 5"/>
                    <a:gd name="T26" fmla="*/ 0 w 2"/>
                    <a:gd name="T27" fmla="*/ 1 h 5"/>
                    <a:gd name="T28" fmla="*/ 0 w 2"/>
                    <a:gd name="T29" fmla="*/ 1 h 5"/>
                    <a:gd name="T30" fmla="*/ 0 w 2"/>
                    <a:gd name="T31" fmla="*/ 0 h 5"/>
                    <a:gd name="T32" fmla="*/ 0 w 2"/>
                    <a:gd name="T33" fmla="*/ 0 h 5"/>
                    <a:gd name="T34" fmla="*/ 0 w 2"/>
                    <a:gd name="T35" fmla="*/ 1 h 5"/>
                    <a:gd name="T36" fmla="*/ 2 w 2"/>
                    <a:gd name="T37" fmla="*/ 1 h 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lnTo>
                        <a:pt x="2" y="3"/>
                      </a:lnTo>
                      <a:lnTo>
                        <a:pt x="2" y="4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6D5D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5CB1DCE-2563-03A3-B938-11D82CE836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7" y="2992"/>
                  <a:ext cx="375" cy="470"/>
                </a:xfrm>
                <a:custGeom>
                  <a:avLst/>
                  <a:gdLst>
                    <a:gd name="T0" fmla="*/ 17 w 375"/>
                    <a:gd name="T1" fmla="*/ 56 h 470"/>
                    <a:gd name="T2" fmla="*/ 17 w 375"/>
                    <a:gd name="T3" fmla="*/ 56 h 470"/>
                    <a:gd name="T4" fmla="*/ 6 w 375"/>
                    <a:gd name="T5" fmla="*/ 49 h 470"/>
                    <a:gd name="T6" fmla="*/ 2 w 375"/>
                    <a:gd name="T7" fmla="*/ 46 h 470"/>
                    <a:gd name="T8" fmla="*/ 8 w 375"/>
                    <a:gd name="T9" fmla="*/ 51 h 470"/>
                    <a:gd name="T10" fmla="*/ 65 w 375"/>
                    <a:gd name="T11" fmla="*/ 133 h 470"/>
                    <a:gd name="T12" fmla="*/ 112 w 375"/>
                    <a:gd name="T13" fmla="*/ 210 h 470"/>
                    <a:gd name="T14" fmla="*/ 167 w 375"/>
                    <a:gd name="T15" fmla="*/ 316 h 470"/>
                    <a:gd name="T16" fmla="*/ 235 w 375"/>
                    <a:gd name="T17" fmla="*/ 373 h 470"/>
                    <a:gd name="T18" fmla="*/ 277 w 375"/>
                    <a:gd name="T19" fmla="*/ 394 h 470"/>
                    <a:gd name="T20" fmla="*/ 290 w 375"/>
                    <a:gd name="T21" fmla="*/ 379 h 470"/>
                    <a:gd name="T22" fmla="*/ 260 w 375"/>
                    <a:gd name="T23" fmla="*/ 360 h 470"/>
                    <a:gd name="T24" fmla="*/ 275 w 375"/>
                    <a:gd name="T25" fmla="*/ 338 h 470"/>
                    <a:gd name="T26" fmla="*/ 317 w 375"/>
                    <a:gd name="T27" fmla="*/ 358 h 470"/>
                    <a:gd name="T28" fmla="*/ 307 w 375"/>
                    <a:gd name="T29" fmla="*/ 330 h 470"/>
                    <a:gd name="T30" fmla="*/ 305 w 375"/>
                    <a:gd name="T31" fmla="*/ 294 h 470"/>
                    <a:gd name="T32" fmla="*/ 286 w 375"/>
                    <a:gd name="T33" fmla="*/ 271 h 470"/>
                    <a:gd name="T34" fmla="*/ 271 w 375"/>
                    <a:gd name="T35" fmla="*/ 186 h 470"/>
                    <a:gd name="T36" fmla="*/ 281 w 375"/>
                    <a:gd name="T37" fmla="*/ 143 h 470"/>
                    <a:gd name="T38" fmla="*/ 296 w 375"/>
                    <a:gd name="T39" fmla="*/ 101 h 470"/>
                    <a:gd name="T40" fmla="*/ 330 w 375"/>
                    <a:gd name="T41" fmla="*/ 25 h 470"/>
                    <a:gd name="T42" fmla="*/ 364 w 375"/>
                    <a:gd name="T43" fmla="*/ 7 h 470"/>
                    <a:gd name="T44" fmla="*/ 372 w 375"/>
                    <a:gd name="T45" fmla="*/ 40 h 470"/>
                    <a:gd name="T46" fmla="*/ 315 w 375"/>
                    <a:gd name="T47" fmla="*/ 140 h 470"/>
                    <a:gd name="T48" fmla="*/ 307 w 375"/>
                    <a:gd name="T49" fmla="*/ 216 h 470"/>
                    <a:gd name="T50" fmla="*/ 317 w 375"/>
                    <a:gd name="T51" fmla="*/ 233 h 470"/>
                    <a:gd name="T52" fmla="*/ 330 w 375"/>
                    <a:gd name="T53" fmla="*/ 253 h 470"/>
                    <a:gd name="T54" fmla="*/ 347 w 375"/>
                    <a:gd name="T55" fmla="*/ 282 h 470"/>
                    <a:gd name="T56" fmla="*/ 351 w 375"/>
                    <a:gd name="T57" fmla="*/ 347 h 470"/>
                    <a:gd name="T58" fmla="*/ 356 w 375"/>
                    <a:gd name="T59" fmla="*/ 408 h 470"/>
                    <a:gd name="T60" fmla="*/ 341 w 375"/>
                    <a:gd name="T61" fmla="*/ 397 h 470"/>
                    <a:gd name="T62" fmla="*/ 317 w 375"/>
                    <a:gd name="T63" fmla="*/ 390 h 470"/>
                    <a:gd name="T64" fmla="*/ 324 w 375"/>
                    <a:gd name="T65" fmla="*/ 438 h 470"/>
                    <a:gd name="T66" fmla="*/ 300 w 375"/>
                    <a:gd name="T67" fmla="*/ 470 h 470"/>
                    <a:gd name="T68" fmla="*/ 288 w 375"/>
                    <a:gd name="T69" fmla="*/ 444 h 470"/>
                    <a:gd name="T70" fmla="*/ 269 w 375"/>
                    <a:gd name="T71" fmla="*/ 425 h 470"/>
                    <a:gd name="T72" fmla="*/ 228 w 375"/>
                    <a:gd name="T73" fmla="*/ 399 h 470"/>
                    <a:gd name="T74" fmla="*/ 214 w 375"/>
                    <a:gd name="T75" fmla="*/ 395 h 470"/>
                    <a:gd name="T76" fmla="*/ 209 w 375"/>
                    <a:gd name="T77" fmla="*/ 390 h 470"/>
                    <a:gd name="T78" fmla="*/ 203 w 375"/>
                    <a:gd name="T79" fmla="*/ 387 h 470"/>
                    <a:gd name="T80" fmla="*/ 195 w 375"/>
                    <a:gd name="T81" fmla="*/ 382 h 470"/>
                    <a:gd name="T82" fmla="*/ 184 w 375"/>
                    <a:gd name="T83" fmla="*/ 374 h 470"/>
                    <a:gd name="T84" fmla="*/ 178 w 375"/>
                    <a:gd name="T85" fmla="*/ 370 h 470"/>
                    <a:gd name="T86" fmla="*/ 171 w 375"/>
                    <a:gd name="T87" fmla="*/ 362 h 470"/>
                    <a:gd name="T88" fmla="*/ 161 w 375"/>
                    <a:gd name="T89" fmla="*/ 345 h 470"/>
                    <a:gd name="T90" fmla="*/ 150 w 375"/>
                    <a:gd name="T91" fmla="*/ 326 h 470"/>
                    <a:gd name="T92" fmla="*/ 133 w 375"/>
                    <a:gd name="T93" fmla="*/ 296 h 470"/>
                    <a:gd name="T94" fmla="*/ 108 w 375"/>
                    <a:gd name="T95" fmla="*/ 251 h 470"/>
                    <a:gd name="T96" fmla="*/ 93 w 375"/>
                    <a:gd name="T97" fmla="*/ 234 h 470"/>
                    <a:gd name="T98" fmla="*/ 82 w 375"/>
                    <a:gd name="T99" fmla="*/ 226 h 470"/>
                    <a:gd name="T100" fmla="*/ 74 w 375"/>
                    <a:gd name="T101" fmla="*/ 221 h 470"/>
                    <a:gd name="T102" fmla="*/ 72 w 375"/>
                    <a:gd name="T103" fmla="*/ 192 h 470"/>
                    <a:gd name="T104" fmla="*/ 61 w 375"/>
                    <a:gd name="T105" fmla="*/ 153 h 470"/>
                    <a:gd name="T106" fmla="*/ 51 w 375"/>
                    <a:gd name="T107" fmla="*/ 129 h 47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75" h="470">
                      <a:moveTo>
                        <a:pt x="13" y="52"/>
                      </a:moveTo>
                      <a:lnTo>
                        <a:pt x="13" y="53"/>
                      </a:lnTo>
                      <a:lnTo>
                        <a:pt x="15" y="53"/>
                      </a:lnTo>
                      <a:lnTo>
                        <a:pt x="15" y="55"/>
                      </a:lnTo>
                      <a:lnTo>
                        <a:pt x="17" y="56"/>
                      </a:lnTo>
                      <a:lnTo>
                        <a:pt x="19" y="57"/>
                      </a:lnTo>
                      <a:lnTo>
                        <a:pt x="19" y="59"/>
                      </a:lnTo>
                      <a:lnTo>
                        <a:pt x="17" y="57"/>
                      </a:lnTo>
                      <a:lnTo>
                        <a:pt x="17" y="56"/>
                      </a:lnTo>
                      <a:lnTo>
                        <a:pt x="15" y="55"/>
                      </a:lnTo>
                      <a:lnTo>
                        <a:pt x="13" y="53"/>
                      </a:lnTo>
                      <a:lnTo>
                        <a:pt x="12" y="52"/>
                      </a:lnTo>
                      <a:lnTo>
                        <a:pt x="6" y="49"/>
                      </a:lnTo>
                      <a:lnTo>
                        <a:pt x="2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6" y="49"/>
                      </a:lnTo>
                      <a:lnTo>
                        <a:pt x="8" y="51"/>
                      </a:lnTo>
                      <a:lnTo>
                        <a:pt x="10" y="51"/>
                      </a:lnTo>
                      <a:lnTo>
                        <a:pt x="12" y="52"/>
                      </a:lnTo>
                      <a:lnTo>
                        <a:pt x="13" y="52"/>
                      </a:lnTo>
                      <a:close/>
                      <a:moveTo>
                        <a:pt x="49" y="105"/>
                      </a:moveTo>
                      <a:lnTo>
                        <a:pt x="57" y="120"/>
                      </a:lnTo>
                      <a:lnTo>
                        <a:pt x="65" y="133"/>
                      </a:lnTo>
                      <a:lnTo>
                        <a:pt x="74" y="144"/>
                      </a:lnTo>
                      <a:lnTo>
                        <a:pt x="82" y="157"/>
                      </a:lnTo>
                      <a:lnTo>
                        <a:pt x="91" y="170"/>
                      </a:lnTo>
                      <a:lnTo>
                        <a:pt x="99" y="182"/>
                      </a:lnTo>
                      <a:lnTo>
                        <a:pt x="106" y="196"/>
                      </a:lnTo>
                      <a:lnTo>
                        <a:pt x="112" y="210"/>
                      </a:lnTo>
                      <a:lnTo>
                        <a:pt x="118" y="229"/>
                      </a:lnTo>
                      <a:lnTo>
                        <a:pt x="125" y="247"/>
                      </a:lnTo>
                      <a:lnTo>
                        <a:pt x="133" y="265"/>
                      </a:lnTo>
                      <a:lnTo>
                        <a:pt x="142" y="282"/>
                      </a:lnTo>
                      <a:lnTo>
                        <a:pt x="154" y="300"/>
                      </a:lnTo>
                      <a:lnTo>
                        <a:pt x="167" y="316"/>
                      </a:lnTo>
                      <a:lnTo>
                        <a:pt x="180" y="332"/>
                      </a:lnTo>
                      <a:lnTo>
                        <a:pt x="197" y="348"/>
                      </a:lnTo>
                      <a:lnTo>
                        <a:pt x="211" y="352"/>
                      </a:lnTo>
                      <a:lnTo>
                        <a:pt x="220" y="358"/>
                      </a:lnTo>
                      <a:lnTo>
                        <a:pt x="228" y="365"/>
                      </a:lnTo>
                      <a:lnTo>
                        <a:pt x="235" y="373"/>
                      </a:lnTo>
                      <a:lnTo>
                        <a:pt x="241" y="381"/>
                      </a:lnTo>
                      <a:lnTo>
                        <a:pt x="248" y="387"/>
                      </a:lnTo>
                      <a:lnTo>
                        <a:pt x="258" y="392"/>
                      </a:lnTo>
                      <a:lnTo>
                        <a:pt x="269" y="395"/>
                      </a:lnTo>
                      <a:lnTo>
                        <a:pt x="273" y="395"/>
                      </a:lnTo>
                      <a:lnTo>
                        <a:pt x="277" y="394"/>
                      </a:lnTo>
                      <a:lnTo>
                        <a:pt x="281" y="392"/>
                      </a:lnTo>
                      <a:lnTo>
                        <a:pt x="283" y="390"/>
                      </a:lnTo>
                      <a:lnTo>
                        <a:pt x="284" y="387"/>
                      </a:lnTo>
                      <a:lnTo>
                        <a:pt x="286" y="384"/>
                      </a:lnTo>
                      <a:lnTo>
                        <a:pt x="288" y="382"/>
                      </a:lnTo>
                      <a:lnTo>
                        <a:pt x="290" y="379"/>
                      </a:lnTo>
                      <a:lnTo>
                        <a:pt x="284" y="375"/>
                      </a:lnTo>
                      <a:lnTo>
                        <a:pt x="281" y="373"/>
                      </a:lnTo>
                      <a:lnTo>
                        <a:pt x="275" y="369"/>
                      </a:lnTo>
                      <a:lnTo>
                        <a:pt x="269" y="366"/>
                      </a:lnTo>
                      <a:lnTo>
                        <a:pt x="264" y="364"/>
                      </a:lnTo>
                      <a:lnTo>
                        <a:pt x="260" y="360"/>
                      </a:lnTo>
                      <a:lnTo>
                        <a:pt x="258" y="356"/>
                      </a:lnTo>
                      <a:lnTo>
                        <a:pt x="256" y="351"/>
                      </a:lnTo>
                      <a:lnTo>
                        <a:pt x="262" y="344"/>
                      </a:lnTo>
                      <a:lnTo>
                        <a:pt x="266" y="340"/>
                      </a:lnTo>
                      <a:lnTo>
                        <a:pt x="271" y="339"/>
                      </a:lnTo>
                      <a:lnTo>
                        <a:pt x="275" y="338"/>
                      </a:lnTo>
                      <a:lnTo>
                        <a:pt x="283" y="340"/>
                      </a:lnTo>
                      <a:lnTo>
                        <a:pt x="292" y="345"/>
                      </a:lnTo>
                      <a:lnTo>
                        <a:pt x="300" y="352"/>
                      </a:lnTo>
                      <a:lnTo>
                        <a:pt x="307" y="357"/>
                      </a:lnTo>
                      <a:lnTo>
                        <a:pt x="311" y="358"/>
                      </a:lnTo>
                      <a:lnTo>
                        <a:pt x="317" y="358"/>
                      </a:lnTo>
                      <a:lnTo>
                        <a:pt x="320" y="357"/>
                      </a:lnTo>
                      <a:lnTo>
                        <a:pt x="326" y="355"/>
                      </a:lnTo>
                      <a:lnTo>
                        <a:pt x="317" y="349"/>
                      </a:lnTo>
                      <a:lnTo>
                        <a:pt x="311" y="344"/>
                      </a:lnTo>
                      <a:lnTo>
                        <a:pt x="309" y="336"/>
                      </a:lnTo>
                      <a:lnTo>
                        <a:pt x="307" y="330"/>
                      </a:lnTo>
                      <a:lnTo>
                        <a:pt x="305" y="322"/>
                      </a:lnTo>
                      <a:lnTo>
                        <a:pt x="307" y="314"/>
                      </a:lnTo>
                      <a:lnTo>
                        <a:pt x="307" y="308"/>
                      </a:lnTo>
                      <a:lnTo>
                        <a:pt x="309" y="300"/>
                      </a:lnTo>
                      <a:lnTo>
                        <a:pt x="307" y="297"/>
                      </a:lnTo>
                      <a:lnTo>
                        <a:pt x="305" y="294"/>
                      </a:lnTo>
                      <a:lnTo>
                        <a:pt x="303" y="290"/>
                      </a:lnTo>
                      <a:lnTo>
                        <a:pt x="300" y="284"/>
                      </a:lnTo>
                      <a:lnTo>
                        <a:pt x="298" y="281"/>
                      </a:lnTo>
                      <a:lnTo>
                        <a:pt x="294" y="278"/>
                      </a:lnTo>
                      <a:lnTo>
                        <a:pt x="290" y="274"/>
                      </a:lnTo>
                      <a:lnTo>
                        <a:pt x="286" y="271"/>
                      </a:lnTo>
                      <a:lnTo>
                        <a:pt x="286" y="257"/>
                      </a:lnTo>
                      <a:lnTo>
                        <a:pt x="286" y="243"/>
                      </a:lnTo>
                      <a:lnTo>
                        <a:pt x="283" y="229"/>
                      </a:lnTo>
                      <a:lnTo>
                        <a:pt x="277" y="214"/>
                      </a:lnTo>
                      <a:lnTo>
                        <a:pt x="273" y="200"/>
                      </a:lnTo>
                      <a:lnTo>
                        <a:pt x="271" y="186"/>
                      </a:lnTo>
                      <a:lnTo>
                        <a:pt x="273" y="179"/>
                      </a:lnTo>
                      <a:lnTo>
                        <a:pt x="273" y="172"/>
                      </a:lnTo>
                      <a:lnTo>
                        <a:pt x="275" y="165"/>
                      </a:lnTo>
                      <a:lnTo>
                        <a:pt x="279" y="159"/>
                      </a:lnTo>
                      <a:lnTo>
                        <a:pt x="279" y="151"/>
                      </a:lnTo>
                      <a:lnTo>
                        <a:pt x="281" y="143"/>
                      </a:lnTo>
                      <a:lnTo>
                        <a:pt x="284" y="136"/>
                      </a:lnTo>
                      <a:lnTo>
                        <a:pt x="288" y="130"/>
                      </a:lnTo>
                      <a:lnTo>
                        <a:pt x="292" y="123"/>
                      </a:lnTo>
                      <a:lnTo>
                        <a:pt x="294" y="117"/>
                      </a:lnTo>
                      <a:lnTo>
                        <a:pt x="296" y="109"/>
                      </a:lnTo>
                      <a:lnTo>
                        <a:pt x="296" y="101"/>
                      </a:lnTo>
                      <a:lnTo>
                        <a:pt x="305" y="90"/>
                      </a:lnTo>
                      <a:lnTo>
                        <a:pt x="313" y="77"/>
                      </a:lnTo>
                      <a:lnTo>
                        <a:pt x="317" y="64"/>
                      </a:lnTo>
                      <a:lnTo>
                        <a:pt x="320" y="51"/>
                      </a:lnTo>
                      <a:lnTo>
                        <a:pt x="324" y="38"/>
                      </a:lnTo>
                      <a:lnTo>
                        <a:pt x="330" y="25"/>
                      </a:lnTo>
                      <a:lnTo>
                        <a:pt x="338" y="12"/>
                      </a:lnTo>
                      <a:lnTo>
                        <a:pt x="349" y="0"/>
                      </a:lnTo>
                      <a:lnTo>
                        <a:pt x="353" y="1"/>
                      </a:lnTo>
                      <a:lnTo>
                        <a:pt x="358" y="3"/>
                      </a:lnTo>
                      <a:lnTo>
                        <a:pt x="362" y="4"/>
                      </a:lnTo>
                      <a:lnTo>
                        <a:pt x="364" y="7"/>
                      </a:lnTo>
                      <a:lnTo>
                        <a:pt x="368" y="9"/>
                      </a:lnTo>
                      <a:lnTo>
                        <a:pt x="370" y="12"/>
                      </a:lnTo>
                      <a:lnTo>
                        <a:pt x="374" y="14"/>
                      </a:lnTo>
                      <a:lnTo>
                        <a:pt x="375" y="17"/>
                      </a:lnTo>
                      <a:lnTo>
                        <a:pt x="374" y="29"/>
                      </a:lnTo>
                      <a:lnTo>
                        <a:pt x="372" y="40"/>
                      </a:lnTo>
                      <a:lnTo>
                        <a:pt x="366" y="52"/>
                      </a:lnTo>
                      <a:lnTo>
                        <a:pt x="360" y="65"/>
                      </a:lnTo>
                      <a:lnTo>
                        <a:pt x="345" y="90"/>
                      </a:lnTo>
                      <a:lnTo>
                        <a:pt x="328" y="114"/>
                      </a:lnTo>
                      <a:lnTo>
                        <a:pt x="320" y="127"/>
                      </a:lnTo>
                      <a:lnTo>
                        <a:pt x="315" y="140"/>
                      </a:lnTo>
                      <a:lnTo>
                        <a:pt x="307" y="153"/>
                      </a:lnTo>
                      <a:lnTo>
                        <a:pt x="303" y="166"/>
                      </a:lnTo>
                      <a:lnTo>
                        <a:pt x="302" y="178"/>
                      </a:lnTo>
                      <a:lnTo>
                        <a:pt x="302" y="191"/>
                      </a:lnTo>
                      <a:lnTo>
                        <a:pt x="303" y="203"/>
                      </a:lnTo>
                      <a:lnTo>
                        <a:pt x="307" y="216"/>
                      </a:lnTo>
                      <a:lnTo>
                        <a:pt x="309" y="217"/>
                      </a:lnTo>
                      <a:lnTo>
                        <a:pt x="311" y="221"/>
                      </a:lnTo>
                      <a:lnTo>
                        <a:pt x="313" y="223"/>
                      </a:lnTo>
                      <a:lnTo>
                        <a:pt x="315" y="226"/>
                      </a:lnTo>
                      <a:lnTo>
                        <a:pt x="315" y="230"/>
                      </a:lnTo>
                      <a:lnTo>
                        <a:pt x="317" y="233"/>
                      </a:lnTo>
                      <a:lnTo>
                        <a:pt x="317" y="236"/>
                      </a:lnTo>
                      <a:lnTo>
                        <a:pt x="317" y="239"/>
                      </a:lnTo>
                      <a:lnTo>
                        <a:pt x="319" y="242"/>
                      </a:lnTo>
                      <a:lnTo>
                        <a:pt x="322" y="244"/>
                      </a:lnTo>
                      <a:lnTo>
                        <a:pt x="326" y="249"/>
                      </a:lnTo>
                      <a:lnTo>
                        <a:pt x="330" y="253"/>
                      </a:lnTo>
                      <a:lnTo>
                        <a:pt x="336" y="257"/>
                      </a:lnTo>
                      <a:lnTo>
                        <a:pt x="339" y="261"/>
                      </a:lnTo>
                      <a:lnTo>
                        <a:pt x="345" y="264"/>
                      </a:lnTo>
                      <a:lnTo>
                        <a:pt x="349" y="264"/>
                      </a:lnTo>
                      <a:lnTo>
                        <a:pt x="347" y="270"/>
                      </a:lnTo>
                      <a:lnTo>
                        <a:pt x="347" y="282"/>
                      </a:lnTo>
                      <a:lnTo>
                        <a:pt x="345" y="295"/>
                      </a:lnTo>
                      <a:lnTo>
                        <a:pt x="343" y="310"/>
                      </a:lnTo>
                      <a:lnTo>
                        <a:pt x="345" y="326"/>
                      </a:lnTo>
                      <a:lnTo>
                        <a:pt x="347" y="338"/>
                      </a:lnTo>
                      <a:lnTo>
                        <a:pt x="347" y="343"/>
                      </a:lnTo>
                      <a:lnTo>
                        <a:pt x="351" y="347"/>
                      </a:lnTo>
                      <a:lnTo>
                        <a:pt x="353" y="349"/>
                      </a:lnTo>
                      <a:lnTo>
                        <a:pt x="356" y="351"/>
                      </a:lnTo>
                      <a:lnTo>
                        <a:pt x="356" y="412"/>
                      </a:lnTo>
                      <a:lnTo>
                        <a:pt x="362" y="412"/>
                      </a:lnTo>
                      <a:lnTo>
                        <a:pt x="356" y="412"/>
                      </a:lnTo>
                      <a:lnTo>
                        <a:pt x="356" y="408"/>
                      </a:lnTo>
                      <a:lnTo>
                        <a:pt x="356" y="405"/>
                      </a:lnTo>
                      <a:lnTo>
                        <a:pt x="349" y="403"/>
                      </a:lnTo>
                      <a:lnTo>
                        <a:pt x="349" y="399"/>
                      </a:lnTo>
                      <a:lnTo>
                        <a:pt x="347" y="399"/>
                      </a:lnTo>
                      <a:lnTo>
                        <a:pt x="343" y="399"/>
                      </a:lnTo>
                      <a:lnTo>
                        <a:pt x="341" y="397"/>
                      </a:lnTo>
                      <a:lnTo>
                        <a:pt x="339" y="397"/>
                      </a:lnTo>
                      <a:lnTo>
                        <a:pt x="338" y="396"/>
                      </a:lnTo>
                      <a:lnTo>
                        <a:pt x="336" y="394"/>
                      </a:lnTo>
                      <a:lnTo>
                        <a:pt x="336" y="392"/>
                      </a:lnTo>
                      <a:lnTo>
                        <a:pt x="334" y="390"/>
                      </a:lnTo>
                      <a:lnTo>
                        <a:pt x="317" y="390"/>
                      </a:lnTo>
                      <a:lnTo>
                        <a:pt x="317" y="396"/>
                      </a:lnTo>
                      <a:lnTo>
                        <a:pt x="320" y="396"/>
                      </a:lnTo>
                      <a:lnTo>
                        <a:pt x="324" y="403"/>
                      </a:lnTo>
                      <a:lnTo>
                        <a:pt x="326" y="413"/>
                      </a:lnTo>
                      <a:lnTo>
                        <a:pt x="326" y="425"/>
                      </a:lnTo>
                      <a:lnTo>
                        <a:pt x="324" y="438"/>
                      </a:lnTo>
                      <a:lnTo>
                        <a:pt x="322" y="449"/>
                      </a:lnTo>
                      <a:lnTo>
                        <a:pt x="317" y="460"/>
                      </a:lnTo>
                      <a:lnTo>
                        <a:pt x="313" y="464"/>
                      </a:lnTo>
                      <a:lnTo>
                        <a:pt x="309" y="468"/>
                      </a:lnTo>
                      <a:lnTo>
                        <a:pt x="303" y="469"/>
                      </a:lnTo>
                      <a:lnTo>
                        <a:pt x="300" y="470"/>
                      </a:lnTo>
                      <a:lnTo>
                        <a:pt x="300" y="457"/>
                      </a:lnTo>
                      <a:lnTo>
                        <a:pt x="298" y="457"/>
                      </a:lnTo>
                      <a:lnTo>
                        <a:pt x="294" y="455"/>
                      </a:lnTo>
                      <a:lnTo>
                        <a:pt x="292" y="452"/>
                      </a:lnTo>
                      <a:lnTo>
                        <a:pt x="290" y="448"/>
                      </a:lnTo>
                      <a:lnTo>
                        <a:pt x="288" y="444"/>
                      </a:lnTo>
                      <a:lnTo>
                        <a:pt x="286" y="440"/>
                      </a:lnTo>
                      <a:lnTo>
                        <a:pt x="286" y="438"/>
                      </a:lnTo>
                      <a:lnTo>
                        <a:pt x="284" y="436"/>
                      </a:lnTo>
                      <a:lnTo>
                        <a:pt x="283" y="435"/>
                      </a:lnTo>
                      <a:lnTo>
                        <a:pt x="277" y="431"/>
                      </a:lnTo>
                      <a:lnTo>
                        <a:pt x="269" y="425"/>
                      </a:lnTo>
                      <a:lnTo>
                        <a:pt x="258" y="418"/>
                      </a:lnTo>
                      <a:lnTo>
                        <a:pt x="248" y="412"/>
                      </a:lnTo>
                      <a:lnTo>
                        <a:pt x="241" y="406"/>
                      </a:lnTo>
                      <a:lnTo>
                        <a:pt x="233" y="401"/>
                      </a:lnTo>
                      <a:lnTo>
                        <a:pt x="231" y="399"/>
                      </a:lnTo>
                      <a:lnTo>
                        <a:pt x="228" y="399"/>
                      </a:lnTo>
                      <a:lnTo>
                        <a:pt x="222" y="399"/>
                      </a:lnTo>
                      <a:lnTo>
                        <a:pt x="220" y="397"/>
                      </a:lnTo>
                      <a:lnTo>
                        <a:pt x="218" y="396"/>
                      </a:lnTo>
                      <a:lnTo>
                        <a:pt x="216" y="395"/>
                      </a:lnTo>
                      <a:lnTo>
                        <a:pt x="214" y="395"/>
                      </a:lnTo>
                      <a:lnTo>
                        <a:pt x="212" y="394"/>
                      </a:lnTo>
                      <a:lnTo>
                        <a:pt x="211" y="394"/>
                      </a:lnTo>
                      <a:lnTo>
                        <a:pt x="209" y="394"/>
                      </a:lnTo>
                      <a:lnTo>
                        <a:pt x="209" y="391"/>
                      </a:lnTo>
                      <a:lnTo>
                        <a:pt x="209" y="390"/>
                      </a:lnTo>
                      <a:lnTo>
                        <a:pt x="207" y="390"/>
                      </a:lnTo>
                      <a:lnTo>
                        <a:pt x="205" y="390"/>
                      </a:lnTo>
                      <a:lnTo>
                        <a:pt x="205" y="388"/>
                      </a:lnTo>
                      <a:lnTo>
                        <a:pt x="205" y="387"/>
                      </a:lnTo>
                      <a:lnTo>
                        <a:pt x="203" y="387"/>
                      </a:lnTo>
                      <a:lnTo>
                        <a:pt x="201" y="387"/>
                      </a:lnTo>
                      <a:lnTo>
                        <a:pt x="199" y="386"/>
                      </a:lnTo>
                      <a:lnTo>
                        <a:pt x="199" y="384"/>
                      </a:lnTo>
                      <a:lnTo>
                        <a:pt x="197" y="384"/>
                      </a:lnTo>
                      <a:lnTo>
                        <a:pt x="197" y="383"/>
                      </a:lnTo>
                      <a:lnTo>
                        <a:pt x="195" y="382"/>
                      </a:lnTo>
                      <a:lnTo>
                        <a:pt x="195" y="381"/>
                      </a:lnTo>
                      <a:lnTo>
                        <a:pt x="192" y="378"/>
                      </a:lnTo>
                      <a:lnTo>
                        <a:pt x="188" y="378"/>
                      </a:lnTo>
                      <a:lnTo>
                        <a:pt x="186" y="377"/>
                      </a:lnTo>
                      <a:lnTo>
                        <a:pt x="184" y="375"/>
                      </a:lnTo>
                      <a:lnTo>
                        <a:pt x="184" y="374"/>
                      </a:lnTo>
                      <a:lnTo>
                        <a:pt x="182" y="374"/>
                      </a:lnTo>
                      <a:lnTo>
                        <a:pt x="182" y="373"/>
                      </a:lnTo>
                      <a:lnTo>
                        <a:pt x="182" y="371"/>
                      </a:lnTo>
                      <a:lnTo>
                        <a:pt x="178" y="371"/>
                      </a:lnTo>
                      <a:lnTo>
                        <a:pt x="178" y="370"/>
                      </a:lnTo>
                      <a:lnTo>
                        <a:pt x="176" y="369"/>
                      </a:lnTo>
                      <a:lnTo>
                        <a:pt x="176" y="368"/>
                      </a:lnTo>
                      <a:lnTo>
                        <a:pt x="175" y="366"/>
                      </a:lnTo>
                      <a:lnTo>
                        <a:pt x="175" y="365"/>
                      </a:lnTo>
                      <a:lnTo>
                        <a:pt x="173" y="364"/>
                      </a:lnTo>
                      <a:lnTo>
                        <a:pt x="171" y="362"/>
                      </a:lnTo>
                      <a:lnTo>
                        <a:pt x="169" y="362"/>
                      </a:lnTo>
                      <a:lnTo>
                        <a:pt x="169" y="360"/>
                      </a:lnTo>
                      <a:lnTo>
                        <a:pt x="167" y="356"/>
                      </a:lnTo>
                      <a:lnTo>
                        <a:pt x="165" y="353"/>
                      </a:lnTo>
                      <a:lnTo>
                        <a:pt x="163" y="349"/>
                      </a:lnTo>
                      <a:lnTo>
                        <a:pt x="161" y="345"/>
                      </a:lnTo>
                      <a:lnTo>
                        <a:pt x="159" y="343"/>
                      </a:lnTo>
                      <a:lnTo>
                        <a:pt x="157" y="342"/>
                      </a:lnTo>
                      <a:lnTo>
                        <a:pt x="156" y="340"/>
                      </a:lnTo>
                      <a:lnTo>
                        <a:pt x="156" y="336"/>
                      </a:lnTo>
                      <a:lnTo>
                        <a:pt x="152" y="331"/>
                      </a:lnTo>
                      <a:lnTo>
                        <a:pt x="150" y="326"/>
                      </a:lnTo>
                      <a:lnTo>
                        <a:pt x="146" y="321"/>
                      </a:lnTo>
                      <a:lnTo>
                        <a:pt x="142" y="314"/>
                      </a:lnTo>
                      <a:lnTo>
                        <a:pt x="139" y="310"/>
                      </a:lnTo>
                      <a:lnTo>
                        <a:pt x="135" y="307"/>
                      </a:lnTo>
                      <a:lnTo>
                        <a:pt x="133" y="304"/>
                      </a:lnTo>
                      <a:lnTo>
                        <a:pt x="133" y="296"/>
                      </a:lnTo>
                      <a:lnTo>
                        <a:pt x="129" y="288"/>
                      </a:lnTo>
                      <a:lnTo>
                        <a:pt x="125" y="281"/>
                      </a:lnTo>
                      <a:lnTo>
                        <a:pt x="120" y="273"/>
                      </a:lnTo>
                      <a:lnTo>
                        <a:pt x="114" y="266"/>
                      </a:lnTo>
                      <a:lnTo>
                        <a:pt x="110" y="258"/>
                      </a:lnTo>
                      <a:lnTo>
                        <a:pt x="108" y="251"/>
                      </a:lnTo>
                      <a:lnTo>
                        <a:pt x="106" y="243"/>
                      </a:lnTo>
                      <a:lnTo>
                        <a:pt x="106" y="242"/>
                      </a:lnTo>
                      <a:lnTo>
                        <a:pt x="103" y="240"/>
                      </a:lnTo>
                      <a:lnTo>
                        <a:pt x="101" y="239"/>
                      </a:lnTo>
                      <a:lnTo>
                        <a:pt x="97" y="236"/>
                      </a:lnTo>
                      <a:lnTo>
                        <a:pt x="93" y="234"/>
                      </a:lnTo>
                      <a:lnTo>
                        <a:pt x="91" y="231"/>
                      </a:lnTo>
                      <a:lnTo>
                        <a:pt x="89" y="229"/>
                      </a:lnTo>
                      <a:lnTo>
                        <a:pt x="89" y="227"/>
                      </a:lnTo>
                      <a:lnTo>
                        <a:pt x="87" y="227"/>
                      </a:lnTo>
                      <a:lnTo>
                        <a:pt x="84" y="227"/>
                      </a:lnTo>
                      <a:lnTo>
                        <a:pt x="82" y="226"/>
                      </a:lnTo>
                      <a:lnTo>
                        <a:pt x="80" y="226"/>
                      </a:lnTo>
                      <a:lnTo>
                        <a:pt x="78" y="225"/>
                      </a:lnTo>
                      <a:lnTo>
                        <a:pt x="76" y="225"/>
                      </a:lnTo>
                      <a:lnTo>
                        <a:pt x="74" y="225"/>
                      </a:lnTo>
                      <a:lnTo>
                        <a:pt x="74" y="221"/>
                      </a:lnTo>
                      <a:lnTo>
                        <a:pt x="70" y="221"/>
                      </a:lnTo>
                      <a:lnTo>
                        <a:pt x="66" y="218"/>
                      </a:lnTo>
                      <a:lnTo>
                        <a:pt x="66" y="203"/>
                      </a:lnTo>
                      <a:lnTo>
                        <a:pt x="70" y="203"/>
                      </a:lnTo>
                      <a:lnTo>
                        <a:pt x="72" y="199"/>
                      </a:lnTo>
                      <a:lnTo>
                        <a:pt x="72" y="192"/>
                      </a:lnTo>
                      <a:lnTo>
                        <a:pt x="70" y="184"/>
                      </a:lnTo>
                      <a:lnTo>
                        <a:pt x="68" y="177"/>
                      </a:lnTo>
                      <a:lnTo>
                        <a:pt x="66" y="169"/>
                      </a:lnTo>
                      <a:lnTo>
                        <a:pt x="65" y="162"/>
                      </a:lnTo>
                      <a:lnTo>
                        <a:pt x="63" y="157"/>
                      </a:lnTo>
                      <a:lnTo>
                        <a:pt x="61" y="153"/>
                      </a:lnTo>
                      <a:lnTo>
                        <a:pt x="57" y="153"/>
                      </a:lnTo>
                      <a:lnTo>
                        <a:pt x="55" y="151"/>
                      </a:lnTo>
                      <a:lnTo>
                        <a:pt x="55" y="147"/>
                      </a:lnTo>
                      <a:lnTo>
                        <a:pt x="53" y="142"/>
                      </a:lnTo>
                      <a:lnTo>
                        <a:pt x="53" y="135"/>
                      </a:lnTo>
                      <a:lnTo>
                        <a:pt x="51" y="129"/>
                      </a:lnTo>
                      <a:lnTo>
                        <a:pt x="51" y="121"/>
                      </a:lnTo>
                      <a:lnTo>
                        <a:pt x="49" y="113"/>
                      </a:lnTo>
                      <a:lnTo>
                        <a:pt x="49" y="105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6FC02165-84D4-208A-B85F-04A61A89E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" y="3231"/>
                  <a:ext cx="45" cy="91"/>
                </a:xfrm>
                <a:custGeom>
                  <a:avLst/>
                  <a:gdLst>
                    <a:gd name="T0" fmla="*/ 45 w 45"/>
                    <a:gd name="T1" fmla="*/ 52 h 91"/>
                    <a:gd name="T2" fmla="*/ 43 w 45"/>
                    <a:gd name="T3" fmla="*/ 58 h 91"/>
                    <a:gd name="T4" fmla="*/ 42 w 45"/>
                    <a:gd name="T5" fmla="*/ 62 h 91"/>
                    <a:gd name="T6" fmla="*/ 38 w 45"/>
                    <a:gd name="T7" fmla="*/ 68 h 91"/>
                    <a:gd name="T8" fmla="*/ 34 w 45"/>
                    <a:gd name="T9" fmla="*/ 73 h 91"/>
                    <a:gd name="T10" fmla="*/ 28 w 45"/>
                    <a:gd name="T11" fmla="*/ 77 h 91"/>
                    <a:gd name="T12" fmla="*/ 24 w 45"/>
                    <a:gd name="T13" fmla="*/ 82 h 91"/>
                    <a:gd name="T14" fmla="*/ 21 w 45"/>
                    <a:gd name="T15" fmla="*/ 86 h 91"/>
                    <a:gd name="T16" fmla="*/ 15 w 45"/>
                    <a:gd name="T17" fmla="*/ 91 h 91"/>
                    <a:gd name="T18" fmla="*/ 11 w 45"/>
                    <a:gd name="T19" fmla="*/ 90 h 91"/>
                    <a:gd name="T20" fmla="*/ 5 w 45"/>
                    <a:gd name="T21" fmla="*/ 87 h 91"/>
                    <a:gd name="T22" fmla="*/ 4 w 45"/>
                    <a:gd name="T23" fmla="*/ 84 h 91"/>
                    <a:gd name="T24" fmla="*/ 2 w 45"/>
                    <a:gd name="T25" fmla="*/ 82 h 91"/>
                    <a:gd name="T26" fmla="*/ 0 w 45"/>
                    <a:gd name="T27" fmla="*/ 75 h 91"/>
                    <a:gd name="T28" fmla="*/ 0 w 45"/>
                    <a:gd name="T29" fmla="*/ 68 h 91"/>
                    <a:gd name="T30" fmla="*/ 2 w 45"/>
                    <a:gd name="T31" fmla="*/ 60 h 91"/>
                    <a:gd name="T32" fmla="*/ 4 w 45"/>
                    <a:gd name="T33" fmla="*/ 51 h 91"/>
                    <a:gd name="T34" fmla="*/ 5 w 45"/>
                    <a:gd name="T35" fmla="*/ 43 h 91"/>
                    <a:gd name="T36" fmla="*/ 5 w 45"/>
                    <a:gd name="T37" fmla="*/ 34 h 91"/>
                    <a:gd name="T38" fmla="*/ 30 w 45"/>
                    <a:gd name="T39" fmla="*/ 0 h 91"/>
                    <a:gd name="T40" fmla="*/ 32 w 45"/>
                    <a:gd name="T41" fmla="*/ 7 h 91"/>
                    <a:gd name="T42" fmla="*/ 30 w 45"/>
                    <a:gd name="T43" fmla="*/ 13 h 91"/>
                    <a:gd name="T44" fmla="*/ 28 w 45"/>
                    <a:gd name="T45" fmla="*/ 19 h 91"/>
                    <a:gd name="T46" fmla="*/ 26 w 45"/>
                    <a:gd name="T47" fmla="*/ 27 h 91"/>
                    <a:gd name="T48" fmla="*/ 24 w 45"/>
                    <a:gd name="T49" fmla="*/ 35 h 91"/>
                    <a:gd name="T50" fmla="*/ 26 w 45"/>
                    <a:gd name="T51" fmla="*/ 42 h 91"/>
                    <a:gd name="T52" fmla="*/ 30 w 45"/>
                    <a:gd name="T53" fmla="*/ 45 h 91"/>
                    <a:gd name="T54" fmla="*/ 34 w 45"/>
                    <a:gd name="T55" fmla="*/ 48 h 91"/>
                    <a:gd name="T56" fmla="*/ 38 w 45"/>
                    <a:gd name="T57" fmla="*/ 51 h 91"/>
                    <a:gd name="T58" fmla="*/ 45 w 45"/>
                    <a:gd name="T59" fmla="*/ 52 h 9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5" h="91">
                      <a:moveTo>
                        <a:pt x="45" y="52"/>
                      </a:moveTo>
                      <a:lnTo>
                        <a:pt x="43" y="58"/>
                      </a:lnTo>
                      <a:lnTo>
                        <a:pt x="42" y="62"/>
                      </a:lnTo>
                      <a:lnTo>
                        <a:pt x="38" y="68"/>
                      </a:lnTo>
                      <a:lnTo>
                        <a:pt x="34" y="73"/>
                      </a:lnTo>
                      <a:lnTo>
                        <a:pt x="28" y="77"/>
                      </a:lnTo>
                      <a:lnTo>
                        <a:pt x="24" y="82"/>
                      </a:lnTo>
                      <a:lnTo>
                        <a:pt x="21" y="86"/>
                      </a:lnTo>
                      <a:lnTo>
                        <a:pt x="15" y="91"/>
                      </a:lnTo>
                      <a:lnTo>
                        <a:pt x="11" y="90"/>
                      </a:lnTo>
                      <a:lnTo>
                        <a:pt x="5" y="87"/>
                      </a:lnTo>
                      <a:lnTo>
                        <a:pt x="4" y="84"/>
                      </a:lnTo>
                      <a:lnTo>
                        <a:pt x="2" y="82"/>
                      </a:lnTo>
                      <a:lnTo>
                        <a:pt x="0" y="75"/>
                      </a:lnTo>
                      <a:lnTo>
                        <a:pt x="0" y="68"/>
                      </a:lnTo>
                      <a:lnTo>
                        <a:pt x="2" y="60"/>
                      </a:lnTo>
                      <a:lnTo>
                        <a:pt x="4" y="51"/>
                      </a:lnTo>
                      <a:lnTo>
                        <a:pt x="5" y="43"/>
                      </a:lnTo>
                      <a:lnTo>
                        <a:pt x="5" y="34"/>
                      </a:lnTo>
                      <a:lnTo>
                        <a:pt x="30" y="0"/>
                      </a:lnTo>
                      <a:lnTo>
                        <a:pt x="32" y="7"/>
                      </a:lnTo>
                      <a:lnTo>
                        <a:pt x="30" y="13"/>
                      </a:lnTo>
                      <a:lnTo>
                        <a:pt x="28" y="19"/>
                      </a:lnTo>
                      <a:lnTo>
                        <a:pt x="26" y="27"/>
                      </a:lnTo>
                      <a:lnTo>
                        <a:pt x="24" y="35"/>
                      </a:lnTo>
                      <a:lnTo>
                        <a:pt x="26" y="42"/>
                      </a:lnTo>
                      <a:lnTo>
                        <a:pt x="30" y="45"/>
                      </a:lnTo>
                      <a:lnTo>
                        <a:pt x="34" y="48"/>
                      </a:lnTo>
                      <a:lnTo>
                        <a:pt x="38" y="51"/>
                      </a:ln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E6C0C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C7BDD8F7-A028-48E9-C742-47DC91461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28"/>
                  <a:ext cx="519" cy="722"/>
                </a:xfrm>
                <a:custGeom>
                  <a:avLst/>
                  <a:gdLst>
                    <a:gd name="T0" fmla="*/ 282 w 519"/>
                    <a:gd name="T1" fmla="*/ 13 h 722"/>
                    <a:gd name="T2" fmla="*/ 322 w 519"/>
                    <a:gd name="T3" fmla="*/ 2 h 722"/>
                    <a:gd name="T4" fmla="*/ 318 w 519"/>
                    <a:gd name="T5" fmla="*/ 12 h 722"/>
                    <a:gd name="T6" fmla="*/ 311 w 519"/>
                    <a:gd name="T7" fmla="*/ 26 h 722"/>
                    <a:gd name="T8" fmla="*/ 298 w 519"/>
                    <a:gd name="T9" fmla="*/ 38 h 722"/>
                    <a:gd name="T10" fmla="*/ 290 w 519"/>
                    <a:gd name="T11" fmla="*/ 45 h 722"/>
                    <a:gd name="T12" fmla="*/ 286 w 519"/>
                    <a:gd name="T13" fmla="*/ 52 h 722"/>
                    <a:gd name="T14" fmla="*/ 273 w 519"/>
                    <a:gd name="T15" fmla="*/ 68 h 722"/>
                    <a:gd name="T16" fmla="*/ 288 w 519"/>
                    <a:gd name="T17" fmla="*/ 190 h 722"/>
                    <a:gd name="T18" fmla="*/ 305 w 519"/>
                    <a:gd name="T19" fmla="*/ 219 h 722"/>
                    <a:gd name="T20" fmla="*/ 324 w 519"/>
                    <a:gd name="T21" fmla="*/ 238 h 722"/>
                    <a:gd name="T22" fmla="*/ 345 w 519"/>
                    <a:gd name="T23" fmla="*/ 256 h 722"/>
                    <a:gd name="T24" fmla="*/ 354 w 519"/>
                    <a:gd name="T25" fmla="*/ 325 h 722"/>
                    <a:gd name="T26" fmla="*/ 364 w 519"/>
                    <a:gd name="T27" fmla="*/ 355 h 722"/>
                    <a:gd name="T28" fmla="*/ 377 w 519"/>
                    <a:gd name="T29" fmla="*/ 385 h 722"/>
                    <a:gd name="T30" fmla="*/ 398 w 519"/>
                    <a:gd name="T31" fmla="*/ 415 h 722"/>
                    <a:gd name="T32" fmla="*/ 421 w 519"/>
                    <a:gd name="T33" fmla="*/ 442 h 722"/>
                    <a:gd name="T34" fmla="*/ 474 w 519"/>
                    <a:gd name="T35" fmla="*/ 489 h 722"/>
                    <a:gd name="T36" fmla="*/ 512 w 519"/>
                    <a:gd name="T37" fmla="*/ 502 h 722"/>
                    <a:gd name="T38" fmla="*/ 519 w 519"/>
                    <a:gd name="T39" fmla="*/ 512 h 722"/>
                    <a:gd name="T40" fmla="*/ 508 w 519"/>
                    <a:gd name="T41" fmla="*/ 520 h 722"/>
                    <a:gd name="T42" fmla="*/ 502 w 519"/>
                    <a:gd name="T43" fmla="*/ 521 h 722"/>
                    <a:gd name="T44" fmla="*/ 470 w 519"/>
                    <a:gd name="T45" fmla="*/ 528 h 722"/>
                    <a:gd name="T46" fmla="*/ 425 w 519"/>
                    <a:gd name="T47" fmla="*/ 540 h 722"/>
                    <a:gd name="T48" fmla="*/ 354 w 519"/>
                    <a:gd name="T49" fmla="*/ 570 h 722"/>
                    <a:gd name="T50" fmla="*/ 250 w 519"/>
                    <a:gd name="T51" fmla="*/ 553 h 722"/>
                    <a:gd name="T52" fmla="*/ 275 w 519"/>
                    <a:gd name="T53" fmla="*/ 566 h 722"/>
                    <a:gd name="T54" fmla="*/ 286 w 519"/>
                    <a:gd name="T55" fmla="*/ 577 h 722"/>
                    <a:gd name="T56" fmla="*/ 290 w 519"/>
                    <a:gd name="T57" fmla="*/ 589 h 722"/>
                    <a:gd name="T58" fmla="*/ 246 w 519"/>
                    <a:gd name="T59" fmla="*/ 587 h 722"/>
                    <a:gd name="T60" fmla="*/ 174 w 519"/>
                    <a:gd name="T61" fmla="*/ 581 h 722"/>
                    <a:gd name="T62" fmla="*/ 180 w 519"/>
                    <a:gd name="T63" fmla="*/ 586 h 722"/>
                    <a:gd name="T64" fmla="*/ 184 w 519"/>
                    <a:gd name="T65" fmla="*/ 591 h 722"/>
                    <a:gd name="T66" fmla="*/ 188 w 519"/>
                    <a:gd name="T67" fmla="*/ 602 h 722"/>
                    <a:gd name="T68" fmla="*/ 178 w 519"/>
                    <a:gd name="T69" fmla="*/ 611 h 722"/>
                    <a:gd name="T70" fmla="*/ 174 w 519"/>
                    <a:gd name="T71" fmla="*/ 616 h 722"/>
                    <a:gd name="T72" fmla="*/ 152 w 519"/>
                    <a:gd name="T73" fmla="*/ 631 h 722"/>
                    <a:gd name="T74" fmla="*/ 133 w 519"/>
                    <a:gd name="T75" fmla="*/ 651 h 722"/>
                    <a:gd name="T76" fmla="*/ 116 w 519"/>
                    <a:gd name="T77" fmla="*/ 679 h 722"/>
                    <a:gd name="T78" fmla="*/ 104 w 519"/>
                    <a:gd name="T79" fmla="*/ 694 h 722"/>
                    <a:gd name="T80" fmla="*/ 95 w 519"/>
                    <a:gd name="T81" fmla="*/ 698 h 722"/>
                    <a:gd name="T82" fmla="*/ 51 w 519"/>
                    <a:gd name="T83" fmla="*/ 716 h 722"/>
                    <a:gd name="T84" fmla="*/ 0 w 519"/>
                    <a:gd name="T85" fmla="*/ 714 h 722"/>
                    <a:gd name="T86" fmla="*/ 11 w 519"/>
                    <a:gd name="T87" fmla="*/ 685 h 722"/>
                    <a:gd name="T88" fmla="*/ 19 w 519"/>
                    <a:gd name="T89" fmla="*/ 668 h 722"/>
                    <a:gd name="T90" fmla="*/ 27 w 519"/>
                    <a:gd name="T91" fmla="*/ 657 h 722"/>
                    <a:gd name="T92" fmla="*/ 51 w 519"/>
                    <a:gd name="T93" fmla="*/ 543 h 722"/>
                    <a:gd name="T94" fmla="*/ 142 w 519"/>
                    <a:gd name="T95" fmla="*/ 479 h 722"/>
                    <a:gd name="T96" fmla="*/ 347 w 519"/>
                    <a:gd name="T97" fmla="*/ 494 h 722"/>
                    <a:gd name="T98" fmla="*/ 381 w 519"/>
                    <a:gd name="T99" fmla="*/ 472 h 722"/>
                    <a:gd name="T100" fmla="*/ 368 w 519"/>
                    <a:gd name="T101" fmla="*/ 452 h 722"/>
                    <a:gd name="T102" fmla="*/ 356 w 519"/>
                    <a:gd name="T103" fmla="*/ 433 h 722"/>
                    <a:gd name="T104" fmla="*/ 343 w 519"/>
                    <a:gd name="T105" fmla="*/ 415 h 722"/>
                    <a:gd name="T106" fmla="*/ 313 w 519"/>
                    <a:gd name="T107" fmla="*/ 344 h 722"/>
                    <a:gd name="T108" fmla="*/ 300 w 519"/>
                    <a:gd name="T109" fmla="*/ 321 h 722"/>
                    <a:gd name="T110" fmla="*/ 279 w 519"/>
                    <a:gd name="T111" fmla="*/ 237 h 722"/>
                    <a:gd name="T112" fmla="*/ 254 w 519"/>
                    <a:gd name="T113" fmla="*/ 200 h 722"/>
                    <a:gd name="T114" fmla="*/ 246 w 519"/>
                    <a:gd name="T115" fmla="*/ 119 h 722"/>
                    <a:gd name="T116" fmla="*/ 231 w 519"/>
                    <a:gd name="T117" fmla="*/ 55 h 722"/>
                    <a:gd name="T118" fmla="*/ 222 w 519"/>
                    <a:gd name="T119" fmla="*/ 17 h 722"/>
                    <a:gd name="T120" fmla="*/ 237 w 519"/>
                    <a:gd name="T121" fmla="*/ 7 h 72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19" h="722">
                      <a:moveTo>
                        <a:pt x="237" y="7"/>
                      </a:moveTo>
                      <a:lnTo>
                        <a:pt x="250" y="11"/>
                      </a:lnTo>
                      <a:lnTo>
                        <a:pt x="262" y="13"/>
                      </a:lnTo>
                      <a:lnTo>
                        <a:pt x="271" y="13"/>
                      </a:lnTo>
                      <a:lnTo>
                        <a:pt x="282" y="13"/>
                      </a:lnTo>
                      <a:lnTo>
                        <a:pt x="292" y="11"/>
                      </a:lnTo>
                      <a:lnTo>
                        <a:pt x="301" y="8"/>
                      </a:lnTo>
                      <a:lnTo>
                        <a:pt x="311" y="4"/>
                      </a:lnTo>
                      <a:lnTo>
                        <a:pt x="322" y="0"/>
                      </a:lnTo>
                      <a:lnTo>
                        <a:pt x="322" y="2"/>
                      </a:lnTo>
                      <a:lnTo>
                        <a:pt x="322" y="4"/>
                      </a:lnTo>
                      <a:lnTo>
                        <a:pt x="320" y="6"/>
                      </a:lnTo>
                      <a:lnTo>
                        <a:pt x="320" y="8"/>
                      </a:lnTo>
                      <a:lnTo>
                        <a:pt x="320" y="11"/>
                      </a:lnTo>
                      <a:lnTo>
                        <a:pt x="318" y="12"/>
                      </a:lnTo>
                      <a:lnTo>
                        <a:pt x="318" y="15"/>
                      </a:lnTo>
                      <a:lnTo>
                        <a:pt x="318" y="16"/>
                      </a:lnTo>
                      <a:lnTo>
                        <a:pt x="313" y="16"/>
                      </a:lnTo>
                      <a:lnTo>
                        <a:pt x="313" y="25"/>
                      </a:lnTo>
                      <a:lnTo>
                        <a:pt x="311" y="26"/>
                      </a:lnTo>
                      <a:lnTo>
                        <a:pt x="309" y="29"/>
                      </a:lnTo>
                      <a:lnTo>
                        <a:pt x="307" y="32"/>
                      </a:lnTo>
                      <a:lnTo>
                        <a:pt x="303" y="34"/>
                      </a:lnTo>
                      <a:lnTo>
                        <a:pt x="301" y="37"/>
                      </a:lnTo>
                      <a:lnTo>
                        <a:pt x="298" y="38"/>
                      </a:lnTo>
                      <a:lnTo>
                        <a:pt x="294" y="39"/>
                      </a:lnTo>
                      <a:lnTo>
                        <a:pt x="292" y="41"/>
                      </a:lnTo>
                      <a:lnTo>
                        <a:pt x="292" y="42"/>
                      </a:lnTo>
                      <a:lnTo>
                        <a:pt x="290" y="43"/>
                      </a:lnTo>
                      <a:lnTo>
                        <a:pt x="290" y="45"/>
                      </a:lnTo>
                      <a:lnTo>
                        <a:pt x="288" y="47"/>
                      </a:lnTo>
                      <a:lnTo>
                        <a:pt x="288" y="48"/>
                      </a:lnTo>
                      <a:lnTo>
                        <a:pt x="288" y="50"/>
                      </a:lnTo>
                      <a:lnTo>
                        <a:pt x="286" y="51"/>
                      </a:lnTo>
                      <a:lnTo>
                        <a:pt x="286" y="52"/>
                      </a:lnTo>
                      <a:lnTo>
                        <a:pt x="284" y="54"/>
                      </a:lnTo>
                      <a:lnTo>
                        <a:pt x="281" y="55"/>
                      </a:lnTo>
                      <a:lnTo>
                        <a:pt x="279" y="56"/>
                      </a:lnTo>
                      <a:lnTo>
                        <a:pt x="277" y="60"/>
                      </a:lnTo>
                      <a:lnTo>
                        <a:pt x="273" y="68"/>
                      </a:lnTo>
                      <a:lnTo>
                        <a:pt x="271" y="78"/>
                      </a:lnTo>
                      <a:lnTo>
                        <a:pt x="271" y="104"/>
                      </a:lnTo>
                      <a:lnTo>
                        <a:pt x="273" y="134"/>
                      </a:lnTo>
                      <a:lnTo>
                        <a:pt x="281" y="164"/>
                      </a:lnTo>
                      <a:lnTo>
                        <a:pt x="288" y="190"/>
                      </a:lnTo>
                      <a:lnTo>
                        <a:pt x="292" y="200"/>
                      </a:lnTo>
                      <a:lnTo>
                        <a:pt x="296" y="208"/>
                      </a:lnTo>
                      <a:lnTo>
                        <a:pt x="300" y="213"/>
                      </a:lnTo>
                      <a:lnTo>
                        <a:pt x="305" y="216"/>
                      </a:lnTo>
                      <a:lnTo>
                        <a:pt x="305" y="219"/>
                      </a:lnTo>
                      <a:lnTo>
                        <a:pt x="305" y="221"/>
                      </a:lnTo>
                      <a:lnTo>
                        <a:pt x="309" y="225"/>
                      </a:lnTo>
                      <a:lnTo>
                        <a:pt x="315" y="229"/>
                      </a:lnTo>
                      <a:lnTo>
                        <a:pt x="320" y="234"/>
                      </a:lnTo>
                      <a:lnTo>
                        <a:pt x="324" y="238"/>
                      </a:lnTo>
                      <a:lnTo>
                        <a:pt x="330" y="242"/>
                      </a:lnTo>
                      <a:lnTo>
                        <a:pt x="336" y="244"/>
                      </a:lnTo>
                      <a:lnTo>
                        <a:pt x="339" y="247"/>
                      </a:lnTo>
                      <a:lnTo>
                        <a:pt x="345" y="250"/>
                      </a:lnTo>
                      <a:lnTo>
                        <a:pt x="345" y="256"/>
                      </a:lnTo>
                      <a:lnTo>
                        <a:pt x="347" y="267"/>
                      </a:lnTo>
                      <a:lnTo>
                        <a:pt x="349" y="281"/>
                      </a:lnTo>
                      <a:lnTo>
                        <a:pt x="351" y="298"/>
                      </a:lnTo>
                      <a:lnTo>
                        <a:pt x="353" y="312"/>
                      </a:lnTo>
                      <a:lnTo>
                        <a:pt x="354" y="325"/>
                      </a:lnTo>
                      <a:lnTo>
                        <a:pt x="356" y="334"/>
                      </a:lnTo>
                      <a:lnTo>
                        <a:pt x="358" y="338"/>
                      </a:lnTo>
                      <a:lnTo>
                        <a:pt x="358" y="344"/>
                      </a:lnTo>
                      <a:lnTo>
                        <a:pt x="362" y="350"/>
                      </a:lnTo>
                      <a:lnTo>
                        <a:pt x="364" y="355"/>
                      </a:lnTo>
                      <a:lnTo>
                        <a:pt x="368" y="361"/>
                      </a:lnTo>
                      <a:lnTo>
                        <a:pt x="372" y="367"/>
                      </a:lnTo>
                      <a:lnTo>
                        <a:pt x="373" y="373"/>
                      </a:lnTo>
                      <a:lnTo>
                        <a:pt x="375" y="378"/>
                      </a:lnTo>
                      <a:lnTo>
                        <a:pt x="377" y="385"/>
                      </a:lnTo>
                      <a:lnTo>
                        <a:pt x="379" y="386"/>
                      </a:lnTo>
                      <a:lnTo>
                        <a:pt x="383" y="391"/>
                      </a:lnTo>
                      <a:lnTo>
                        <a:pt x="389" y="398"/>
                      </a:lnTo>
                      <a:lnTo>
                        <a:pt x="394" y="407"/>
                      </a:lnTo>
                      <a:lnTo>
                        <a:pt x="398" y="415"/>
                      </a:lnTo>
                      <a:lnTo>
                        <a:pt x="404" y="424"/>
                      </a:lnTo>
                      <a:lnTo>
                        <a:pt x="406" y="429"/>
                      </a:lnTo>
                      <a:lnTo>
                        <a:pt x="408" y="433"/>
                      </a:lnTo>
                      <a:lnTo>
                        <a:pt x="413" y="437"/>
                      </a:lnTo>
                      <a:lnTo>
                        <a:pt x="421" y="442"/>
                      </a:lnTo>
                      <a:lnTo>
                        <a:pt x="430" y="451"/>
                      </a:lnTo>
                      <a:lnTo>
                        <a:pt x="440" y="460"/>
                      </a:lnTo>
                      <a:lnTo>
                        <a:pt x="451" y="470"/>
                      </a:lnTo>
                      <a:lnTo>
                        <a:pt x="463" y="481"/>
                      </a:lnTo>
                      <a:lnTo>
                        <a:pt x="474" y="489"/>
                      </a:lnTo>
                      <a:lnTo>
                        <a:pt x="483" y="495"/>
                      </a:lnTo>
                      <a:lnTo>
                        <a:pt x="483" y="498"/>
                      </a:lnTo>
                      <a:lnTo>
                        <a:pt x="510" y="498"/>
                      </a:lnTo>
                      <a:lnTo>
                        <a:pt x="512" y="499"/>
                      </a:lnTo>
                      <a:lnTo>
                        <a:pt x="512" y="502"/>
                      </a:lnTo>
                      <a:lnTo>
                        <a:pt x="514" y="503"/>
                      </a:lnTo>
                      <a:lnTo>
                        <a:pt x="516" y="505"/>
                      </a:lnTo>
                      <a:lnTo>
                        <a:pt x="517" y="508"/>
                      </a:lnTo>
                      <a:lnTo>
                        <a:pt x="517" y="509"/>
                      </a:lnTo>
                      <a:lnTo>
                        <a:pt x="519" y="512"/>
                      </a:lnTo>
                      <a:lnTo>
                        <a:pt x="519" y="513"/>
                      </a:lnTo>
                      <a:lnTo>
                        <a:pt x="516" y="516"/>
                      </a:lnTo>
                      <a:lnTo>
                        <a:pt x="510" y="520"/>
                      </a:lnTo>
                      <a:lnTo>
                        <a:pt x="508" y="520"/>
                      </a:lnTo>
                      <a:lnTo>
                        <a:pt x="506" y="520"/>
                      </a:lnTo>
                      <a:lnTo>
                        <a:pt x="504" y="520"/>
                      </a:lnTo>
                      <a:lnTo>
                        <a:pt x="502" y="521"/>
                      </a:lnTo>
                      <a:lnTo>
                        <a:pt x="502" y="522"/>
                      </a:lnTo>
                      <a:lnTo>
                        <a:pt x="495" y="522"/>
                      </a:lnTo>
                      <a:lnTo>
                        <a:pt x="487" y="524"/>
                      </a:lnTo>
                      <a:lnTo>
                        <a:pt x="480" y="525"/>
                      </a:lnTo>
                      <a:lnTo>
                        <a:pt x="470" y="528"/>
                      </a:lnTo>
                      <a:lnTo>
                        <a:pt x="463" y="529"/>
                      </a:lnTo>
                      <a:lnTo>
                        <a:pt x="453" y="530"/>
                      </a:lnTo>
                      <a:lnTo>
                        <a:pt x="445" y="531"/>
                      </a:lnTo>
                      <a:lnTo>
                        <a:pt x="440" y="531"/>
                      </a:lnTo>
                      <a:lnTo>
                        <a:pt x="425" y="540"/>
                      </a:lnTo>
                      <a:lnTo>
                        <a:pt x="425" y="572"/>
                      </a:lnTo>
                      <a:lnTo>
                        <a:pt x="417" y="578"/>
                      </a:lnTo>
                      <a:lnTo>
                        <a:pt x="396" y="577"/>
                      </a:lnTo>
                      <a:lnTo>
                        <a:pt x="375" y="574"/>
                      </a:lnTo>
                      <a:lnTo>
                        <a:pt x="354" y="570"/>
                      </a:lnTo>
                      <a:lnTo>
                        <a:pt x="334" y="565"/>
                      </a:lnTo>
                      <a:lnTo>
                        <a:pt x="313" y="561"/>
                      </a:lnTo>
                      <a:lnTo>
                        <a:pt x="292" y="557"/>
                      </a:lnTo>
                      <a:lnTo>
                        <a:pt x="271" y="553"/>
                      </a:lnTo>
                      <a:lnTo>
                        <a:pt x="250" y="553"/>
                      </a:lnTo>
                      <a:lnTo>
                        <a:pt x="260" y="559"/>
                      </a:lnTo>
                      <a:lnTo>
                        <a:pt x="264" y="560"/>
                      </a:lnTo>
                      <a:lnTo>
                        <a:pt x="267" y="561"/>
                      </a:lnTo>
                      <a:lnTo>
                        <a:pt x="271" y="564"/>
                      </a:lnTo>
                      <a:lnTo>
                        <a:pt x="275" y="566"/>
                      </a:lnTo>
                      <a:lnTo>
                        <a:pt x="279" y="569"/>
                      </a:lnTo>
                      <a:lnTo>
                        <a:pt x="282" y="572"/>
                      </a:lnTo>
                      <a:lnTo>
                        <a:pt x="284" y="574"/>
                      </a:lnTo>
                      <a:lnTo>
                        <a:pt x="286" y="574"/>
                      </a:lnTo>
                      <a:lnTo>
                        <a:pt x="286" y="577"/>
                      </a:lnTo>
                      <a:lnTo>
                        <a:pt x="288" y="579"/>
                      </a:lnTo>
                      <a:lnTo>
                        <a:pt x="288" y="581"/>
                      </a:lnTo>
                      <a:lnTo>
                        <a:pt x="288" y="583"/>
                      </a:lnTo>
                      <a:lnTo>
                        <a:pt x="290" y="586"/>
                      </a:lnTo>
                      <a:lnTo>
                        <a:pt x="290" y="589"/>
                      </a:lnTo>
                      <a:lnTo>
                        <a:pt x="292" y="591"/>
                      </a:lnTo>
                      <a:lnTo>
                        <a:pt x="292" y="592"/>
                      </a:lnTo>
                      <a:lnTo>
                        <a:pt x="277" y="592"/>
                      </a:lnTo>
                      <a:lnTo>
                        <a:pt x="262" y="590"/>
                      </a:lnTo>
                      <a:lnTo>
                        <a:pt x="246" y="587"/>
                      </a:lnTo>
                      <a:lnTo>
                        <a:pt x="233" y="583"/>
                      </a:lnTo>
                      <a:lnTo>
                        <a:pt x="218" y="581"/>
                      </a:lnTo>
                      <a:lnTo>
                        <a:pt x="205" y="578"/>
                      </a:lnTo>
                      <a:lnTo>
                        <a:pt x="190" y="578"/>
                      </a:lnTo>
                      <a:lnTo>
                        <a:pt x="174" y="581"/>
                      </a:lnTo>
                      <a:lnTo>
                        <a:pt x="178" y="581"/>
                      </a:lnTo>
                      <a:lnTo>
                        <a:pt x="180" y="582"/>
                      </a:lnTo>
                      <a:lnTo>
                        <a:pt x="180" y="583"/>
                      </a:lnTo>
                      <a:lnTo>
                        <a:pt x="180" y="585"/>
                      </a:lnTo>
                      <a:lnTo>
                        <a:pt x="180" y="586"/>
                      </a:lnTo>
                      <a:lnTo>
                        <a:pt x="180" y="587"/>
                      </a:lnTo>
                      <a:lnTo>
                        <a:pt x="180" y="589"/>
                      </a:lnTo>
                      <a:lnTo>
                        <a:pt x="180" y="590"/>
                      </a:lnTo>
                      <a:lnTo>
                        <a:pt x="184" y="590"/>
                      </a:lnTo>
                      <a:lnTo>
                        <a:pt x="184" y="591"/>
                      </a:lnTo>
                      <a:lnTo>
                        <a:pt x="184" y="594"/>
                      </a:lnTo>
                      <a:lnTo>
                        <a:pt x="186" y="595"/>
                      </a:lnTo>
                      <a:lnTo>
                        <a:pt x="186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8" y="604"/>
                      </a:lnTo>
                      <a:lnTo>
                        <a:pt x="188" y="605"/>
                      </a:lnTo>
                      <a:lnTo>
                        <a:pt x="180" y="608"/>
                      </a:lnTo>
                      <a:lnTo>
                        <a:pt x="178" y="609"/>
                      </a:lnTo>
                      <a:lnTo>
                        <a:pt x="178" y="611"/>
                      </a:lnTo>
                      <a:lnTo>
                        <a:pt x="178" y="612"/>
                      </a:lnTo>
                      <a:lnTo>
                        <a:pt x="176" y="613"/>
                      </a:lnTo>
                      <a:lnTo>
                        <a:pt x="176" y="614"/>
                      </a:lnTo>
                      <a:lnTo>
                        <a:pt x="174" y="616"/>
                      </a:lnTo>
                      <a:lnTo>
                        <a:pt x="174" y="617"/>
                      </a:lnTo>
                      <a:lnTo>
                        <a:pt x="169" y="618"/>
                      </a:lnTo>
                      <a:lnTo>
                        <a:pt x="163" y="622"/>
                      </a:lnTo>
                      <a:lnTo>
                        <a:pt x="157" y="626"/>
                      </a:lnTo>
                      <a:lnTo>
                        <a:pt x="152" y="631"/>
                      </a:lnTo>
                      <a:lnTo>
                        <a:pt x="146" y="637"/>
                      </a:lnTo>
                      <a:lnTo>
                        <a:pt x="142" y="640"/>
                      </a:lnTo>
                      <a:lnTo>
                        <a:pt x="138" y="644"/>
                      </a:lnTo>
                      <a:lnTo>
                        <a:pt x="135" y="646"/>
                      </a:lnTo>
                      <a:lnTo>
                        <a:pt x="133" y="651"/>
                      </a:lnTo>
                      <a:lnTo>
                        <a:pt x="131" y="656"/>
                      </a:lnTo>
                      <a:lnTo>
                        <a:pt x="127" y="663"/>
                      </a:lnTo>
                      <a:lnTo>
                        <a:pt x="123" y="668"/>
                      </a:lnTo>
                      <a:lnTo>
                        <a:pt x="119" y="674"/>
                      </a:lnTo>
                      <a:lnTo>
                        <a:pt x="116" y="679"/>
                      </a:lnTo>
                      <a:lnTo>
                        <a:pt x="114" y="686"/>
                      </a:lnTo>
                      <a:lnTo>
                        <a:pt x="112" y="691"/>
                      </a:lnTo>
                      <a:lnTo>
                        <a:pt x="110" y="691"/>
                      </a:lnTo>
                      <a:lnTo>
                        <a:pt x="108" y="692"/>
                      </a:lnTo>
                      <a:lnTo>
                        <a:pt x="104" y="694"/>
                      </a:lnTo>
                      <a:lnTo>
                        <a:pt x="101" y="694"/>
                      </a:lnTo>
                      <a:lnTo>
                        <a:pt x="99" y="695"/>
                      </a:lnTo>
                      <a:lnTo>
                        <a:pt x="97" y="696"/>
                      </a:lnTo>
                      <a:lnTo>
                        <a:pt x="95" y="698"/>
                      </a:lnTo>
                      <a:lnTo>
                        <a:pt x="95" y="700"/>
                      </a:lnTo>
                      <a:lnTo>
                        <a:pt x="85" y="705"/>
                      </a:lnTo>
                      <a:lnTo>
                        <a:pt x="74" y="709"/>
                      </a:lnTo>
                      <a:lnTo>
                        <a:pt x="63" y="712"/>
                      </a:lnTo>
                      <a:lnTo>
                        <a:pt x="51" y="716"/>
                      </a:lnTo>
                      <a:lnTo>
                        <a:pt x="38" y="718"/>
                      </a:lnTo>
                      <a:lnTo>
                        <a:pt x="25" y="720"/>
                      </a:lnTo>
                      <a:lnTo>
                        <a:pt x="11" y="721"/>
                      </a:lnTo>
                      <a:lnTo>
                        <a:pt x="0" y="722"/>
                      </a:lnTo>
                      <a:lnTo>
                        <a:pt x="0" y="714"/>
                      </a:lnTo>
                      <a:lnTo>
                        <a:pt x="2" y="708"/>
                      </a:lnTo>
                      <a:lnTo>
                        <a:pt x="4" y="703"/>
                      </a:lnTo>
                      <a:lnTo>
                        <a:pt x="8" y="696"/>
                      </a:lnTo>
                      <a:lnTo>
                        <a:pt x="10" y="690"/>
                      </a:lnTo>
                      <a:lnTo>
                        <a:pt x="11" y="685"/>
                      </a:lnTo>
                      <a:lnTo>
                        <a:pt x="13" y="678"/>
                      </a:lnTo>
                      <a:lnTo>
                        <a:pt x="13" y="673"/>
                      </a:lnTo>
                      <a:lnTo>
                        <a:pt x="15" y="672"/>
                      </a:lnTo>
                      <a:lnTo>
                        <a:pt x="17" y="669"/>
                      </a:lnTo>
                      <a:lnTo>
                        <a:pt x="19" y="668"/>
                      </a:lnTo>
                      <a:lnTo>
                        <a:pt x="21" y="665"/>
                      </a:lnTo>
                      <a:lnTo>
                        <a:pt x="23" y="663"/>
                      </a:lnTo>
                      <a:lnTo>
                        <a:pt x="23" y="661"/>
                      </a:lnTo>
                      <a:lnTo>
                        <a:pt x="25" y="659"/>
                      </a:lnTo>
                      <a:lnTo>
                        <a:pt x="27" y="657"/>
                      </a:lnTo>
                      <a:lnTo>
                        <a:pt x="28" y="635"/>
                      </a:lnTo>
                      <a:lnTo>
                        <a:pt x="32" y="612"/>
                      </a:lnTo>
                      <a:lnTo>
                        <a:pt x="38" y="589"/>
                      </a:lnTo>
                      <a:lnTo>
                        <a:pt x="46" y="565"/>
                      </a:lnTo>
                      <a:lnTo>
                        <a:pt x="51" y="543"/>
                      </a:lnTo>
                      <a:lnTo>
                        <a:pt x="57" y="520"/>
                      </a:lnTo>
                      <a:lnTo>
                        <a:pt x="61" y="498"/>
                      </a:lnTo>
                      <a:lnTo>
                        <a:pt x="63" y="477"/>
                      </a:lnTo>
                      <a:lnTo>
                        <a:pt x="102" y="477"/>
                      </a:lnTo>
                      <a:lnTo>
                        <a:pt x="142" y="479"/>
                      </a:lnTo>
                      <a:lnTo>
                        <a:pt x="182" y="482"/>
                      </a:lnTo>
                      <a:lnTo>
                        <a:pt x="224" y="486"/>
                      </a:lnTo>
                      <a:lnTo>
                        <a:pt x="265" y="489"/>
                      </a:lnTo>
                      <a:lnTo>
                        <a:pt x="305" y="491"/>
                      </a:lnTo>
                      <a:lnTo>
                        <a:pt x="347" y="494"/>
                      </a:lnTo>
                      <a:lnTo>
                        <a:pt x="385" y="495"/>
                      </a:lnTo>
                      <a:lnTo>
                        <a:pt x="385" y="490"/>
                      </a:lnTo>
                      <a:lnTo>
                        <a:pt x="385" y="485"/>
                      </a:lnTo>
                      <a:lnTo>
                        <a:pt x="383" y="478"/>
                      </a:lnTo>
                      <a:lnTo>
                        <a:pt x="381" y="472"/>
                      </a:lnTo>
                      <a:lnTo>
                        <a:pt x="379" y="466"/>
                      </a:lnTo>
                      <a:lnTo>
                        <a:pt x="377" y="460"/>
                      </a:lnTo>
                      <a:lnTo>
                        <a:pt x="375" y="456"/>
                      </a:lnTo>
                      <a:lnTo>
                        <a:pt x="372" y="452"/>
                      </a:lnTo>
                      <a:lnTo>
                        <a:pt x="368" y="452"/>
                      </a:lnTo>
                      <a:lnTo>
                        <a:pt x="368" y="446"/>
                      </a:lnTo>
                      <a:lnTo>
                        <a:pt x="364" y="443"/>
                      </a:lnTo>
                      <a:lnTo>
                        <a:pt x="362" y="441"/>
                      </a:lnTo>
                      <a:lnTo>
                        <a:pt x="358" y="437"/>
                      </a:lnTo>
                      <a:lnTo>
                        <a:pt x="356" y="433"/>
                      </a:lnTo>
                      <a:lnTo>
                        <a:pt x="354" y="428"/>
                      </a:lnTo>
                      <a:lnTo>
                        <a:pt x="351" y="425"/>
                      </a:lnTo>
                      <a:lnTo>
                        <a:pt x="349" y="422"/>
                      </a:lnTo>
                      <a:lnTo>
                        <a:pt x="345" y="421"/>
                      </a:lnTo>
                      <a:lnTo>
                        <a:pt x="343" y="415"/>
                      </a:lnTo>
                      <a:lnTo>
                        <a:pt x="339" y="403"/>
                      </a:lnTo>
                      <a:lnTo>
                        <a:pt x="334" y="389"/>
                      </a:lnTo>
                      <a:lnTo>
                        <a:pt x="328" y="373"/>
                      </a:lnTo>
                      <a:lnTo>
                        <a:pt x="320" y="357"/>
                      </a:lnTo>
                      <a:lnTo>
                        <a:pt x="313" y="344"/>
                      </a:lnTo>
                      <a:lnTo>
                        <a:pt x="309" y="339"/>
                      </a:lnTo>
                      <a:lnTo>
                        <a:pt x="305" y="335"/>
                      </a:lnTo>
                      <a:lnTo>
                        <a:pt x="303" y="333"/>
                      </a:lnTo>
                      <a:lnTo>
                        <a:pt x="300" y="331"/>
                      </a:lnTo>
                      <a:lnTo>
                        <a:pt x="300" y="321"/>
                      </a:lnTo>
                      <a:lnTo>
                        <a:pt x="298" y="307"/>
                      </a:lnTo>
                      <a:lnTo>
                        <a:pt x="294" y="290"/>
                      </a:lnTo>
                      <a:lnTo>
                        <a:pt x="290" y="272"/>
                      </a:lnTo>
                      <a:lnTo>
                        <a:pt x="284" y="254"/>
                      </a:lnTo>
                      <a:lnTo>
                        <a:pt x="279" y="237"/>
                      </a:lnTo>
                      <a:lnTo>
                        <a:pt x="275" y="224"/>
                      </a:lnTo>
                      <a:lnTo>
                        <a:pt x="269" y="216"/>
                      </a:lnTo>
                      <a:lnTo>
                        <a:pt x="264" y="216"/>
                      </a:lnTo>
                      <a:lnTo>
                        <a:pt x="260" y="208"/>
                      </a:lnTo>
                      <a:lnTo>
                        <a:pt x="254" y="200"/>
                      </a:lnTo>
                      <a:lnTo>
                        <a:pt x="252" y="193"/>
                      </a:lnTo>
                      <a:lnTo>
                        <a:pt x="250" y="182"/>
                      </a:lnTo>
                      <a:lnTo>
                        <a:pt x="246" y="163"/>
                      </a:lnTo>
                      <a:lnTo>
                        <a:pt x="246" y="141"/>
                      </a:lnTo>
                      <a:lnTo>
                        <a:pt x="246" y="119"/>
                      </a:lnTo>
                      <a:lnTo>
                        <a:pt x="245" y="96"/>
                      </a:lnTo>
                      <a:lnTo>
                        <a:pt x="243" y="77"/>
                      </a:lnTo>
                      <a:lnTo>
                        <a:pt x="237" y="59"/>
                      </a:lnTo>
                      <a:lnTo>
                        <a:pt x="233" y="59"/>
                      </a:lnTo>
                      <a:lnTo>
                        <a:pt x="231" y="55"/>
                      </a:lnTo>
                      <a:lnTo>
                        <a:pt x="228" y="50"/>
                      </a:lnTo>
                      <a:lnTo>
                        <a:pt x="226" y="42"/>
                      </a:lnTo>
                      <a:lnTo>
                        <a:pt x="224" y="34"/>
                      </a:lnTo>
                      <a:lnTo>
                        <a:pt x="222" y="25"/>
                      </a:lnTo>
                      <a:lnTo>
                        <a:pt x="222" y="17"/>
                      </a:lnTo>
                      <a:lnTo>
                        <a:pt x="222" y="11"/>
                      </a:lnTo>
                      <a:lnTo>
                        <a:pt x="224" y="7"/>
                      </a:lnTo>
                      <a:lnTo>
                        <a:pt x="229" y="7"/>
                      </a:lnTo>
                      <a:lnTo>
                        <a:pt x="229" y="0"/>
                      </a:lnTo>
                      <a:lnTo>
                        <a:pt x="237" y="7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5" name="Freeform 21">
                  <a:extLst>
                    <a:ext uri="{FF2B5EF4-FFF2-40B4-BE49-F238E27FC236}">
                      <a16:creationId xmlns:a16="http://schemas.microsoft.com/office/drawing/2014/main" id="{F1EE65AB-7EA2-97B5-3D1B-10489F98F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28"/>
                  <a:ext cx="519" cy="722"/>
                </a:xfrm>
                <a:custGeom>
                  <a:avLst/>
                  <a:gdLst>
                    <a:gd name="T0" fmla="*/ 282 w 519"/>
                    <a:gd name="T1" fmla="*/ 13 h 722"/>
                    <a:gd name="T2" fmla="*/ 322 w 519"/>
                    <a:gd name="T3" fmla="*/ 2 h 722"/>
                    <a:gd name="T4" fmla="*/ 318 w 519"/>
                    <a:gd name="T5" fmla="*/ 12 h 722"/>
                    <a:gd name="T6" fmla="*/ 311 w 519"/>
                    <a:gd name="T7" fmla="*/ 26 h 722"/>
                    <a:gd name="T8" fmla="*/ 298 w 519"/>
                    <a:gd name="T9" fmla="*/ 38 h 722"/>
                    <a:gd name="T10" fmla="*/ 290 w 519"/>
                    <a:gd name="T11" fmla="*/ 45 h 722"/>
                    <a:gd name="T12" fmla="*/ 286 w 519"/>
                    <a:gd name="T13" fmla="*/ 52 h 722"/>
                    <a:gd name="T14" fmla="*/ 273 w 519"/>
                    <a:gd name="T15" fmla="*/ 68 h 722"/>
                    <a:gd name="T16" fmla="*/ 288 w 519"/>
                    <a:gd name="T17" fmla="*/ 190 h 722"/>
                    <a:gd name="T18" fmla="*/ 305 w 519"/>
                    <a:gd name="T19" fmla="*/ 219 h 722"/>
                    <a:gd name="T20" fmla="*/ 324 w 519"/>
                    <a:gd name="T21" fmla="*/ 238 h 722"/>
                    <a:gd name="T22" fmla="*/ 345 w 519"/>
                    <a:gd name="T23" fmla="*/ 256 h 722"/>
                    <a:gd name="T24" fmla="*/ 354 w 519"/>
                    <a:gd name="T25" fmla="*/ 325 h 722"/>
                    <a:gd name="T26" fmla="*/ 364 w 519"/>
                    <a:gd name="T27" fmla="*/ 355 h 722"/>
                    <a:gd name="T28" fmla="*/ 377 w 519"/>
                    <a:gd name="T29" fmla="*/ 385 h 722"/>
                    <a:gd name="T30" fmla="*/ 398 w 519"/>
                    <a:gd name="T31" fmla="*/ 415 h 722"/>
                    <a:gd name="T32" fmla="*/ 421 w 519"/>
                    <a:gd name="T33" fmla="*/ 442 h 722"/>
                    <a:gd name="T34" fmla="*/ 474 w 519"/>
                    <a:gd name="T35" fmla="*/ 489 h 722"/>
                    <a:gd name="T36" fmla="*/ 512 w 519"/>
                    <a:gd name="T37" fmla="*/ 502 h 722"/>
                    <a:gd name="T38" fmla="*/ 519 w 519"/>
                    <a:gd name="T39" fmla="*/ 512 h 722"/>
                    <a:gd name="T40" fmla="*/ 508 w 519"/>
                    <a:gd name="T41" fmla="*/ 520 h 722"/>
                    <a:gd name="T42" fmla="*/ 502 w 519"/>
                    <a:gd name="T43" fmla="*/ 521 h 722"/>
                    <a:gd name="T44" fmla="*/ 470 w 519"/>
                    <a:gd name="T45" fmla="*/ 528 h 722"/>
                    <a:gd name="T46" fmla="*/ 425 w 519"/>
                    <a:gd name="T47" fmla="*/ 540 h 722"/>
                    <a:gd name="T48" fmla="*/ 354 w 519"/>
                    <a:gd name="T49" fmla="*/ 570 h 722"/>
                    <a:gd name="T50" fmla="*/ 250 w 519"/>
                    <a:gd name="T51" fmla="*/ 553 h 722"/>
                    <a:gd name="T52" fmla="*/ 275 w 519"/>
                    <a:gd name="T53" fmla="*/ 566 h 722"/>
                    <a:gd name="T54" fmla="*/ 286 w 519"/>
                    <a:gd name="T55" fmla="*/ 577 h 722"/>
                    <a:gd name="T56" fmla="*/ 290 w 519"/>
                    <a:gd name="T57" fmla="*/ 589 h 722"/>
                    <a:gd name="T58" fmla="*/ 246 w 519"/>
                    <a:gd name="T59" fmla="*/ 587 h 722"/>
                    <a:gd name="T60" fmla="*/ 174 w 519"/>
                    <a:gd name="T61" fmla="*/ 581 h 722"/>
                    <a:gd name="T62" fmla="*/ 180 w 519"/>
                    <a:gd name="T63" fmla="*/ 586 h 722"/>
                    <a:gd name="T64" fmla="*/ 184 w 519"/>
                    <a:gd name="T65" fmla="*/ 591 h 722"/>
                    <a:gd name="T66" fmla="*/ 188 w 519"/>
                    <a:gd name="T67" fmla="*/ 602 h 722"/>
                    <a:gd name="T68" fmla="*/ 178 w 519"/>
                    <a:gd name="T69" fmla="*/ 611 h 722"/>
                    <a:gd name="T70" fmla="*/ 174 w 519"/>
                    <a:gd name="T71" fmla="*/ 616 h 722"/>
                    <a:gd name="T72" fmla="*/ 152 w 519"/>
                    <a:gd name="T73" fmla="*/ 631 h 722"/>
                    <a:gd name="T74" fmla="*/ 133 w 519"/>
                    <a:gd name="T75" fmla="*/ 651 h 722"/>
                    <a:gd name="T76" fmla="*/ 116 w 519"/>
                    <a:gd name="T77" fmla="*/ 679 h 722"/>
                    <a:gd name="T78" fmla="*/ 104 w 519"/>
                    <a:gd name="T79" fmla="*/ 694 h 722"/>
                    <a:gd name="T80" fmla="*/ 95 w 519"/>
                    <a:gd name="T81" fmla="*/ 698 h 722"/>
                    <a:gd name="T82" fmla="*/ 51 w 519"/>
                    <a:gd name="T83" fmla="*/ 716 h 722"/>
                    <a:gd name="T84" fmla="*/ 0 w 519"/>
                    <a:gd name="T85" fmla="*/ 714 h 722"/>
                    <a:gd name="T86" fmla="*/ 11 w 519"/>
                    <a:gd name="T87" fmla="*/ 685 h 722"/>
                    <a:gd name="T88" fmla="*/ 19 w 519"/>
                    <a:gd name="T89" fmla="*/ 668 h 722"/>
                    <a:gd name="T90" fmla="*/ 27 w 519"/>
                    <a:gd name="T91" fmla="*/ 657 h 722"/>
                    <a:gd name="T92" fmla="*/ 51 w 519"/>
                    <a:gd name="T93" fmla="*/ 543 h 722"/>
                    <a:gd name="T94" fmla="*/ 142 w 519"/>
                    <a:gd name="T95" fmla="*/ 479 h 722"/>
                    <a:gd name="T96" fmla="*/ 347 w 519"/>
                    <a:gd name="T97" fmla="*/ 494 h 722"/>
                    <a:gd name="T98" fmla="*/ 381 w 519"/>
                    <a:gd name="T99" fmla="*/ 472 h 722"/>
                    <a:gd name="T100" fmla="*/ 368 w 519"/>
                    <a:gd name="T101" fmla="*/ 452 h 722"/>
                    <a:gd name="T102" fmla="*/ 356 w 519"/>
                    <a:gd name="T103" fmla="*/ 433 h 722"/>
                    <a:gd name="T104" fmla="*/ 343 w 519"/>
                    <a:gd name="T105" fmla="*/ 415 h 722"/>
                    <a:gd name="T106" fmla="*/ 313 w 519"/>
                    <a:gd name="T107" fmla="*/ 344 h 722"/>
                    <a:gd name="T108" fmla="*/ 300 w 519"/>
                    <a:gd name="T109" fmla="*/ 321 h 722"/>
                    <a:gd name="T110" fmla="*/ 279 w 519"/>
                    <a:gd name="T111" fmla="*/ 237 h 722"/>
                    <a:gd name="T112" fmla="*/ 254 w 519"/>
                    <a:gd name="T113" fmla="*/ 200 h 722"/>
                    <a:gd name="T114" fmla="*/ 246 w 519"/>
                    <a:gd name="T115" fmla="*/ 119 h 722"/>
                    <a:gd name="T116" fmla="*/ 231 w 519"/>
                    <a:gd name="T117" fmla="*/ 55 h 722"/>
                    <a:gd name="T118" fmla="*/ 222 w 519"/>
                    <a:gd name="T119" fmla="*/ 17 h 722"/>
                    <a:gd name="T120" fmla="*/ 237 w 519"/>
                    <a:gd name="T121" fmla="*/ 7 h 72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19" h="722">
                      <a:moveTo>
                        <a:pt x="237" y="7"/>
                      </a:moveTo>
                      <a:lnTo>
                        <a:pt x="250" y="11"/>
                      </a:lnTo>
                      <a:lnTo>
                        <a:pt x="262" y="13"/>
                      </a:lnTo>
                      <a:lnTo>
                        <a:pt x="271" y="13"/>
                      </a:lnTo>
                      <a:lnTo>
                        <a:pt x="282" y="13"/>
                      </a:lnTo>
                      <a:lnTo>
                        <a:pt x="292" y="11"/>
                      </a:lnTo>
                      <a:lnTo>
                        <a:pt x="301" y="8"/>
                      </a:lnTo>
                      <a:lnTo>
                        <a:pt x="311" y="4"/>
                      </a:lnTo>
                      <a:lnTo>
                        <a:pt x="322" y="0"/>
                      </a:lnTo>
                      <a:lnTo>
                        <a:pt x="322" y="2"/>
                      </a:lnTo>
                      <a:lnTo>
                        <a:pt x="322" y="4"/>
                      </a:lnTo>
                      <a:lnTo>
                        <a:pt x="320" y="6"/>
                      </a:lnTo>
                      <a:lnTo>
                        <a:pt x="320" y="8"/>
                      </a:lnTo>
                      <a:lnTo>
                        <a:pt x="320" y="11"/>
                      </a:lnTo>
                      <a:lnTo>
                        <a:pt x="318" y="12"/>
                      </a:lnTo>
                      <a:lnTo>
                        <a:pt x="318" y="15"/>
                      </a:lnTo>
                      <a:lnTo>
                        <a:pt x="318" y="16"/>
                      </a:lnTo>
                      <a:lnTo>
                        <a:pt x="313" y="16"/>
                      </a:lnTo>
                      <a:lnTo>
                        <a:pt x="313" y="25"/>
                      </a:lnTo>
                      <a:lnTo>
                        <a:pt x="311" y="26"/>
                      </a:lnTo>
                      <a:lnTo>
                        <a:pt x="309" y="29"/>
                      </a:lnTo>
                      <a:lnTo>
                        <a:pt x="307" y="32"/>
                      </a:lnTo>
                      <a:lnTo>
                        <a:pt x="303" y="34"/>
                      </a:lnTo>
                      <a:lnTo>
                        <a:pt x="301" y="37"/>
                      </a:lnTo>
                      <a:lnTo>
                        <a:pt x="298" y="38"/>
                      </a:lnTo>
                      <a:lnTo>
                        <a:pt x="294" y="39"/>
                      </a:lnTo>
                      <a:lnTo>
                        <a:pt x="292" y="41"/>
                      </a:lnTo>
                      <a:lnTo>
                        <a:pt x="292" y="42"/>
                      </a:lnTo>
                      <a:lnTo>
                        <a:pt x="290" y="43"/>
                      </a:lnTo>
                      <a:lnTo>
                        <a:pt x="290" y="45"/>
                      </a:lnTo>
                      <a:lnTo>
                        <a:pt x="288" y="47"/>
                      </a:lnTo>
                      <a:lnTo>
                        <a:pt x="288" y="48"/>
                      </a:lnTo>
                      <a:lnTo>
                        <a:pt x="288" y="50"/>
                      </a:lnTo>
                      <a:lnTo>
                        <a:pt x="286" y="51"/>
                      </a:lnTo>
                      <a:lnTo>
                        <a:pt x="286" y="52"/>
                      </a:lnTo>
                      <a:lnTo>
                        <a:pt x="284" y="54"/>
                      </a:lnTo>
                      <a:lnTo>
                        <a:pt x="281" y="55"/>
                      </a:lnTo>
                      <a:lnTo>
                        <a:pt x="279" y="56"/>
                      </a:lnTo>
                      <a:lnTo>
                        <a:pt x="277" y="60"/>
                      </a:lnTo>
                      <a:lnTo>
                        <a:pt x="273" y="68"/>
                      </a:lnTo>
                      <a:lnTo>
                        <a:pt x="271" y="78"/>
                      </a:lnTo>
                      <a:lnTo>
                        <a:pt x="271" y="104"/>
                      </a:lnTo>
                      <a:lnTo>
                        <a:pt x="273" y="134"/>
                      </a:lnTo>
                      <a:lnTo>
                        <a:pt x="281" y="164"/>
                      </a:lnTo>
                      <a:lnTo>
                        <a:pt x="288" y="190"/>
                      </a:lnTo>
                      <a:lnTo>
                        <a:pt x="292" y="200"/>
                      </a:lnTo>
                      <a:lnTo>
                        <a:pt x="296" y="208"/>
                      </a:lnTo>
                      <a:lnTo>
                        <a:pt x="300" y="213"/>
                      </a:lnTo>
                      <a:lnTo>
                        <a:pt x="305" y="216"/>
                      </a:lnTo>
                      <a:lnTo>
                        <a:pt x="305" y="219"/>
                      </a:lnTo>
                      <a:lnTo>
                        <a:pt x="305" y="221"/>
                      </a:lnTo>
                      <a:lnTo>
                        <a:pt x="309" y="225"/>
                      </a:lnTo>
                      <a:lnTo>
                        <a:pt x="315" y="229"/>
                      </a:lnTo>
                      <a:lnTo>
                        <a:pt x="320" y="234"/>
                      </a:lnTo>
                      <a:lnTo>
                        <a:pt x="324" y="238"/>
                      </a:lnTo>
                      <a:lnTo>
                        <a:pt x="330" y="242"/>
                      </a:lnTo>
                      <a:lnTo>
                        <a:pt x="336" y="244"/>
                      </a:lnTo>
                      <a:lnTo>
                        <a:pt x="339" y="247"/>
                      </a:lnTo>
                      <a:lnTo>
                        <a:pt x="345" y="250"/>
                      </a:lnTo>
                      <a:lnTo>
                        <a:pt x="345" y="256"/>
                      </a:lnTo>
                      <a:lnTo>
                        <a:pt x="347" y="267"/>
                      </a:lnTo>
                      <a:lnTo>
                        <a:pt x="349" y="281"/>
                      </a:lnTo>
                      <a:lnTo>
                        <a:pt x="351" y="298"/>
                      </a:lnTo>
                      <a:lnTo>
                        <a:pt x="353" y="312"/>
                      </a:lnTo>
                      <a:lnTo>
                        <a:pt x="354" y="325"/>
                      </a:lnTo>
                      <a:lnTo>
                        <a:pt x="356" y="334"/>
                      </a:lnTo>
                      <a:lnTo>
                        <a:pt x="358" y="338"/>
                      </a:lnTo>
                      <a:lnTo>
                        <a:pt x="358" y="344"/>
                      </a:lnTo>
                      <a:lnTo>
                        <a:pt x="362" y="350"/>
                      </a:lnTo>
                      <a:lnTo>
                        <a:pt x="364" y="355"/>
                      </a:lnTo>
                      <a:lnTo>
                        <a:pt x="368" y="361"/>
                      </a:lnTo>
                      <a:lnTo>
                        <a:pt x="372" y="367"/>
                      </a:lnTo>
                      <a:lnTo>
                        <a:pt x="373" y="373"/>
                      </a:lnTo>
                      <a:lnTo>
                        <a:pt x="375" y="378"/>
                      </a:lnTo>
                      <a:lnTo>
                        <a:pt x="377" y="385"/>
                      </a:lnTo>
                      <a:lnTo>
                        <a:pt x="379" y="386"/>
                      </a:lnTo>
                      <a:lnTo>
                        <a:pt x="383" y="391"/>
                      </a:lnTo>
                      <a:lnTo>
                        <a:pt x="389" y="398"/>
                      </a:lnTo>
                      <a:lnTo>
                        <a:pt x="394" y="407"/>
                      </a:lnTo>
                      <a:lnTo>
                        <a:pt x="398" y="415"/>
                      </a:lnTo>
                      <a:lnTo>
                        <a:pt x="404" y="424"/>
                      </a:lnTo>
                      <a:lnTo>
                        <a:pt x="406" y="429"/>
                      </a:lnTo>
                      <a:lnTo>
                        <a:pt x="408" y="433"/>
                      </a:lnTo>
                      <a:lnTo>
                        <a:pt x="413" y="437"/>
                      </a:lnTo>
                      <a:lnTo>
                        <a:pt x="421" y="442"/>
                      </a:lnTo>
                      <a:lnTo>
                        <a:pt x="430" y="451"/>
                      </a:lnTo>
                      <a:lnTo>
                        <a:pt x="440" y="460"/>
                      </a:lnTo>
                      <a:lnTo>
                        <a:pt x="451" y="470"/>
                      </a:lnTo>
                      <a:lnTo>
                        <a:pt x="463" y="481"/>
                      </a:lnTo>
                      <a:lnTo>
                        <a:pt x="474" y="489"/>
                      </a:lnTo>
                      <a:lnTo>
                        <a:pt x="483" y="495"/>
                      </a:lnTo>
                      <a:lnTo>
                        <a:pt x="483" y="498"/>
                      </a:lnTo>
                      <a:lnTo>
                        <a:pt x="510" y="498"/>
                      </a:lnTo>
                      <a:lnTo>
                        <a:pt x="512" y="499"/>
                      </a:lnTo>
                      <a:lnTo>
                        <a:pt x="512" y="502"/>
                      </a:lnTo>
                      <a:lnTo>
                        <a:pt x="514" y="503"/>
                      </a:lnTo>
                      <a:lnTo>
                        <a:pt x="516" y="505"/>
                      </a:lnTo>
                      <a:lnTo>
                        <a:pt x="517" y="508"/>
                      </a:lnTo>
                      <a:lnTo>
                        <a:pt x="517" y="509"/>
                      </a:lnTo>
                      <a:lnTo>
                        <a:pt x="519" y="512"/>
                      </a:lnTo>
                      <a:lnTo>
                        <a:pt x="519" y="513"/>
                      </a:lnTo>
                      <a:lnTo>
                        <a:pt x="516" y="516"/>
                      </a:lnTo>
                      <a:lnTo>
                        <a:pt x="510" y="520"/>
                      </a:lnTo>
                      <a:lnTo>
                        <a:pt x="508" y="520"/>
                      </a:lnTo>
                      <a:lnTo>
                        <a:pt x="506" y="520"/>
                      </a:lnTo>
                      <a:lnTo>
                        <a:pt x="504" y="520"/>
                      </a:lnTo>
                      <a:lnTo>
                        <a:pt x="502" y="521"/>
                      </a:lnTo>
                      <a:lnTo>
                        <a:pt x="502" y="522"/>
                      </a:lnTo>
                      <a:lnTo>
                        <a:pt x="495" y="522"/>
                      </a:lnTo>
                      <a:lnTo>
                        <a:pt x="487" y="524"/>
                      </a:lnTo>
                      <a:lnTo>
                        <a:pt x="480" y="525"/>
                      </a:lnTo>
                      <a:lnTo>
                        <a:pt x="470" y="528"/>
                      </a:lnTo>
                      <a:lnTo>
                        <a:pt x="463" y="529"/>
                      </a:lnTo>
                      <a:lnTo>
                        <a:pt x="453" y="530"/>
                      </a:lnTo>
                      <a:lnTo>
                        <a:pt x="445" y="531"/>
                      </a:lnTo>
                      <a:lnTo>
                        <a:pt x="440" y="531"/>
                      </a:lnTo>
                      <a:lnTo>
                        <a:pt x="425" y="540"/>
                      </a:lnTo>
                      <a:lnTo>
                        <a:pt x="425" y="572"/>
                      </a:lnTo>
                      <a:lnTo>
                        <a:pt x="417" y="578"/>
                      </a:lnTo>
                      <a:lnTo>
                        <a:pt x="396" y="577"/>
                      </a:lnTo>
                      <a:lnTo>
                        <a:pt x="375" y="574"/>
                      </a:lnTo>
                      <a:lnTo>
                        <a:pt x="354" y="570"/>
                      </a:lnTo>
                      <a:lnTo>
                        <a:pt x="334" y="565"/>
                      </a:lnTo>
                      <a:lnTo>
                        <a:pt x="313" y="561"/>
                      </a:lnTo>
                      <a:lnTo>
                        <a:pt x="292" y="557"/>
                      </a:lnTo>
                      <a:lnTo>
                        <a:pt x="271" y="553"/>
                      </a:lnTo>
                      <a:lnTo>
                        <a:pt x="250" y="553"/>
                      </a:lnTo>
                      <a:lnTo>
                        <a:pt x="260" y="559"/>
                      </a:lnTo>
                      <a:lnTo>
                        <a:pt x="264" y="560"/>
                      </a:lnTo>
                      <a:lnTo>
                        <a:pt x="267" y="561"/>
                      </a:lnTo>
                      <a:lnTo>
                        <a:pt x="271" y="564"/>
                      </a:lnTo>
                      <a:lnTo>
                        <a:pt x="275" y="566"/>
                      </a:lnTo>
                      <a:lnTo>
                        <a:pt x="279" y="569"/>
                      </a:lnTo>
                      <a:lnTo>
                        <a:pt x="282" y="572"/>
                      </a:lnTo>
                      <a:lnTo>
                        <a:pt x="284" y="574"/>
                      </a:lnTo>
                      <a:lnTo>
                        <a:pt x="286" y="574"/>
                      </a:lnTo>
                      <a:lnTo>
                        <a:pt x="286" y="577"/>
                      </a:lnTo>
                      <a:lnTo>
                        <a:pt x="288" y="579"/>
                      </a:lnTo>
                      <a:lnTo>
                        <a:pt x="288" y="581"/>
                      </a:lnTo>
                      <a:lnTo>
                        <a:pt x="288" y="583"/>
                      </a:lnTo>
                      <a:lnTo>
                        <a:pt x="290" y="586"/>
                      </a:lnTo>
                      <a:lnTo>
                        <a:pt x="290" y="589"/>
                      </a:lnTo>
                      <a:lnTo>
                        <a:pt x="292" y="591"/>
                      </a:lnTo>
                      <a:lnTo>
                        <a:pt x="292" y="592"/>
                      </a:lnTo>
                      <a:lnTo>
                        <a:pt x="277" y="592"/>
                      </a:lnTo>
                      <a:lnTo>
                        <a:pt x="262" y="590"/>
                      </a:lnTo>
                      <a:lnTo>
                        <a:pt x="246" y="587"/>
                      </a:lnTo>
                      <a:lnTo>
                        <a:pt x="233" y="583"/>
                      </a:lnTo>
                      <a:lnTo>
                        <a:pt x="218" y="581"/>
                      </a:lnTo>
                      <a:lnTo>
                        <a:pt x="205" y="578"/>
                      </a:lnTo>
                      <a:lnTo>
                        <a:pt x="190" y="578"/>
                      </a:lnTo>
                      <a:lnTo>
                        <a:pt x="174" y="581"/>
                      </a:lnTo>
                      <a:lnTo>
                        <a:pt x="178" y="581"/>
                      </a:lnTo>
                      <a:lnTo>
                        <a:pt x="180" y="582"/>
                      </a:lnTo>
                      <a:lnTo>
                        <a:pt x="180" y="583"/>
                      </a:lnTo>
                      <a:lnTo>
                        <a:pt x="180" y="585"/>
                      </a:lnTo>
                      <a:lnTo>
                        <a:pt x="180" y="586"/>
                      </a:lnTo>
                      <a:lnTo>
                        <a:pt x="180" y="587"/>
                      </a:lnTo>
                      <a:lnTo>
                        <a:pt x="180" y="589"/>
                      </a:lnTo>
                      <a:lnTo>
                        <a:pt x="180" y="590"/>
                      </a:lnTo>
                      <a:lnTo>
                        <a:pt x="184" y="590"/>
                      </a:lnTo>
                      <a:lnTo>
                        <a:pt x="184" y="591"/>
                      </a:lnTo>
                      <a:lnTo>
                        <a:pt x="184" y="594"/>
                      </a:lnTo>
                      <a:lnTo>
                        <a:pt x="186" y="595"/>
                      </a:lnTo>
                      <a:lnTo>
                        <a:pt x="186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8" y="604"/>
                      </a:lnTo>
                      <a:lnTo>
                        <a:pt x="188" y="605"/>
                      </a:lnTo>
                      <a:lnTo>
                        <a:pt x="180" y="608"/>
                      </a:lnTo>
                      <a:lnTo>
                        <a:pt x="178" y="609"/>
                      </a:lnTo>
                      <a:lnTo>
                        <a:pt x="178" y="611"/>
                      </a:lnTo>
                      <a:lnTo>
                        <a:pt x="178" y="612"/>
                      </a:lnTo>
                      <a:lnTo>
                        <a:pt x="176" y="613"/>
                      </a:lnTo>
                      <a:lnTo>
                        <a:pt x="176" y="614"/>
                      </a:lnTo>
                      <a:lnTo>
                        <a:pt x="174" y="616"/>
                      </a:lnTo>
                      <a:lnTo>
                        <a:pt x="174" y="617"/>
                      </a:lnTo>
                      <a:lnTo>
                        <a:pt x="169" y="618"/>
                      </a:lnTo>
                      <a:lnTo>
                        <a:pt x="163" y="622"/>
                      </a:lnTo>
                      <a:lnTo>
                        <a:pt x="157" y="626"/>
                      </a:lnTo>
                      <a:lnTo>
                        <a:pt x="152" y="631"/>
                      </a:lnTo>
                      <a:lnTo>
                        <a:pt x="146" y="637"/>
                      </a:lnTo>
                      <a:lnTo>
                        <a:pt x="142" y="640"/>
                      </a:lnTo>
                      <a:lnTo>
                        <a:pt x="138" y="644"/>
                      </a:lnTo>
                      <a:lnTo>
                        <a:pt x="135" y="646"/>
                      </a:lnTo>
                      <a:lnTo>
                        <a:pt x="133" y="651"/>
                      </a:lnTo>
                      <a:lnTo>
                        <a:pt x="131" y="656"/>
                      </a:lnTo>
                      <a:lnTo>
                        <a:pt x="127" y="663"/>
                      </a:lnTo>
                      <a:lnTo>
                        <a:pt x="123" y="668"/>
                      </a:lnTo>
                      <a:lnTo>
                        <a:pt x="119" y="674"/>
                      </a:lnTo>
                      <a:lnTo>
                        <a:pt x="116" y="679"/>
                      </a:lnTo>
                      <a:lnTo>
                        <a:pt x="114" y="686"/>
                      </a:lnTo>
                      <a:lnTo>
                        <a:pt x="112" y="691"/>
                      </a:lnTo>
                      <a:lnTo>
                        <a:pt x="110" y="691"/>
                      </a:lnTo>
                      <a:lnTo>
                        <a:pt x="108" y="692"/>
                      </a:lnTo>
                      <a:lnTo>
                        <a:pt x="104" y="694"/>
                      </a:lnTo>
                      <a:lnTo>
                        <a:pt x="101" y="694"/>
                      </a:lnTo>
                      <a:lnTo>
                        <a:pt x="99" y="695"/>
                      </a:lnTo>
                      <a:lnTo>
                        <a:pt x="97" y="696"/>
                      </a:lnTo>
                      <a:lnTo>
                        <a:pt x="95" y="698"/>
                      </a:lnTo>
                      <a:lnTo>
                        <a:pt x="95" y="700"/>
                      </a:lnTo>
                      <a:lnTo>
                        <a:pt x="85" y="705"/>
                      </a:lnTo>
                      <a:lnTo>
                        <a:pt x="74" y="709"/>
                      </a:lnTo>
                      <a:lnTo>
                        <a:pt x="63" y="712"/>
                      </a:lnTo>
                      <a:lnTo>
                        <a:pt x="51" y="716"/>
                      </a:lnTo>
                      <a:lnTo>
                        <a:pt x="38" y="718"/>
                      </a:lnTo>
                      <a:lnTo>
                        <a:pt x="25" y="720"/>
                      </a:lnTo>
                      <a:lnTo>
                        <a:pt x="11" y="721"/>
                      </a:lnTo>
                      <a:lnTo>
                        <a:pt x="0" y="722"/>
                      </a:lnTo>
                      <a:lnTo>
                        <a:pt x="0" y="714"/>
                      </a:lnTo>
                      <a:lnTo>
                        <a:pt x="2" y="708"/>
                      </a:lnTo>
                      <a:lnTo>
                        <a:pt x="4" y="703"/>
                      </a:lnTo>
                      <a:lnTo>
                        <a:pt x="8" y="696"/>
                      </a:lnTo>
                      <a:lnTo>
                        <a:pt x="10" y="690"/>
                      </a:lnTo>
                      <a:lnTo>
                        <a:pt x="11" y="685"/>
                      </a:lnTo>
                      <a:lnTo>
                        <a:pt x="13" y="678"/>
                      </a:lnTo>
                      <a:lnTo>
                        <a:pt x="13" y="673"/>
                      </a:lnTo>
                      <a:lnTo>
                        <a:pt x="15" y="672"/>
                      </a:lnTo>
                      <a:lnTo>
                        <a:pt x="17" y="669"/>
                      </a:lnTo>
                      <a:lnTo>
                        <a:pt x="19" y="668"/>
                      </a:lnTo>
                      <a:lnTo>
                        <a:pt x="21" y="665"/>
                      </a:lnTo>
                      <a:lnTo>
                        <a:pt x="23" y="663"/>
                      </a:lnTo>
                      <a:lnTo>
                        <a:pt x="23" y="661"/>
                      </a:lnTo>
                      <a:lnTo>
                        <a:pt x="25" y="659"/>
                      </a:lnTo>
                      <a:lnTo>
                        <a:pt x="27" y="657"/>
                      </a:lnTo>
                      <a:lnTo>
                        <a:pt x="28" y="635"/>
                      </a:lnTo>
                      <a:lnTo>
                        <a:pt x="32" y="612"/>
                      </a:lnTo>
                      <a:lnTo>
                        <a:pt x="38" y="589"/>
                      </a:lnTo>
                      <a:lnTo>
                        <a:pt x="46" y="565"/>
                      </a:lnTo>
                      <a:lnTo>
                        <a:pt x="51" y="543"/>
                      </a:lnTo>
                      <a:lnTo>
                        <a:pt x="57" y="520"/>
                      </a:lnTo>
                      <a:lnTo>
                        <a:pt x="61" y="498"/>
                      </a:lnTo>
                      <a:lnTo>
                        <a:pt x="63" y="477"/>
                      </a:lnTo>
                      <a:lnTo>
                        <a:pt x="102" y="477"/>
                      </a:lnTo>
                      <a:lnTo>
                        <a:pt x="142" y="479"/>
                      </a:lnTo>
                      <a:lnTo>
                        <a:pt x="182" y="482"/>
                      </a:lnTo>
                      <a:lnTo>
                        <a:pt x="224" y="486"/>
                      </a:lnTo>
                      <a:lnTo>
                        <a:pt x="265" y="489"/>
                      </a:lnTo>
                      <a:lnTo>
                        <a:pt x="305" y="491"/>
                      </a:lnTo>
                      <a:lnTo>
                        <a:pt x="347" y="494"/>
                      </a:lnTo>
                      <a:lnTo>
                        <a:pt x="385" y="495"/>
                      </a:lnTo>
                      <a:lnTo>
                        <a:pt x="385" y="490"/>
                      </a:lnTo>
                      <a:lnTo>
                        <a:pt x="385" y="485"/>
                      </a:lnTo>
                      <a:lnTo>
                        <a:pt x="383" y="478"/>
                      </a:lnTo>
                      <a:lnTo>
                        <a:pt x="381" y="472"/>
                      </a:lnTo>
                      <a:lnTo>
                        <a:pt x="379" y="466"/>
                      </a:lnTo>
                      <a:lnTo>
                        <a:pt x="377" y="460"/>
                      </a:lnTo>
                      <a:lnTo>
                        <a:pt x="375" y="456"/>
                      </a:lnTo>
                      <a:lnTo>
                        <a:pt x="372" y="452"/>
                      </a:lnTo>
                      <a:lnTo>
                        <a:pt x="368" y="452"/>
                      </a:lnTo>
                      <a:lnTo>
                        <a:pt x="368" y="446"/>
                      </a:lnTo>
                      <a:lnTo>
                        <a:pt x="364" y="443"/>
                      </a:lnTo>
                      <a:lnTo>
                        <a:pt x="362" y="441"/>
                      </a:lnTo>
                      <a:lnTo>
                        <a:pt x="358" y="437"/>
                      </a:lnTo>
                      <a:lnTo>
                        <a:pt x="356" y="433"/>
                      </a:lnTo>
                      <a:lnTo>
                        <a:pt x="354" y="428"/>
                      </a:lnTo>
                      <a:lnTo>
                        <a:pt x="351" y="425"/>
                      </a:lnTo>
                      <a:lnTo>
                        <a:pt x="349" y="422"/>
                      </a:lnTo>
                      <a:lnTo>
                        <a:pt x="345" y="421"/>
                      </a:lnTo>
                      <a:lnTo>
                        <a:pt x="343" y="415"/>
                      </a:lnTo>
                      <a:lnTo>
                        <a:pt x="339" y="403"/>
                      </a:lnTo>
                      <a:lnTo>
                        <a:pt x="334" y="389"/>
                      </a:lnTo>
                      <a:lnTo>
                        <a:pt x="328" y="373"/>
                      </a:lnTo>
                      <a:lnTo>
                        <a:pt x="320" y="357"/>
                      </a:lnTo>
                      <a:lnTo>
                        <a:pt x="313" y="344"/>
                      </a:lnTo>
                      <a:lnTo>
                        <a:pt x="309" y="339"/>
                      </a:lnTo>
                      <a:lnTo>
                        <a:pt x="305" y="335"/>
                      </a:lnTo>
                      <a:lnTo>
                        <a:pt x="303" y="333"/>
                      </a:lnTo>
                      <a:lnTo>
                        <a:pt x="300" y="331"/>
                      </a:lnTo>
                      <a:lnTo>
                        <a:pt x="300" y="321"/>
                      </a:lnTo>
                      <a:lnTo>
                        <a:pt x="298" y="307"/>
                      </a:lnTo>
                      <a:lnTo>
                        <a:pt x="294" y="290"/>
                      </a:lnTo>
                      <a:lnTo>
                        <a:pt x="290" y="272"/>
                      </a:lnTo>
                      <a:lnTo>
                        <a:pt x="284" y="254"/>
                      </a:lnTo>
                      <a:lnTo>
                        <a:pt x="279" y="237"/>
                      </a:lnTo>
                      <a:lnTo>
                        <a:pt x="275" y="224"/>
                      </a:lnTo>
                      <a:lnTo>
                        <a:pt x="269" y="216"/>
                      </a:lnTo>
                      <a:lnTo>
                        <a:pt x="264" y="216"/>
                      </a:lnTo>
                      <a:lnTo>
                        <a:pt x="260" y="208"/>
                      </a:lnTo>
                      <a:lnTo>
                        <a:pt x="254" y="200"/>
                      </a:lnTo>
                      <a:lnTo>
                        <a:pt x="252" y="193"/>
                      </a:lnTo>
                      <a:lnTo>
                        <a:pt x="250" y="182"/>
                      </a:lnTo>
                      <a:lnTo>
                        <a:pt x="246" y="163"/>
                      </a:lnTo>
                      <a:lnTo>
                        <a:pt x="246" y="141"/>
                      </a:lnTo>
                      <a:lnTo>
                        <a:pt x="246" y="119"/>
                      </a:lnTo>
                      <a:lnTo>
                        <a:pt x="245" y="96"/>
                      </a:lnTo>
                      <a:lnTo>
                        <a:pt x="243" y="77"/>
                      </a:lnTo>
                      <a:lnTo>
                        <a:pt x="237" y="59"/>
                      </a:lnTo>
                      <a:lnTo>
                        <a:pt x="233" y="59"/>
                      </a:lnTo>
                      <a:lnTo>
                        <a:pt x="231" y="55"/>
                      </a:lnTo>
                      <a:lnTo>
                        <a:pt x="228" y="50"/>
                      </a:lnTo>
                      <a:lnTo>
                        <a:pt x="226" y="42"/>
                      </a:lnTo>
                      <a:lnTo>
                        <a:pt x="224" y="34"/>
                      </a:lnTo>
                      <a:lnTo>
                        <a:pt x="222" y="25"/>
                      </a:lnTo>
                      <a:lnTo>
                        <a:pt x="222" y="17"/>
                      </a:lnTo>
                      <a:lnTo>
                        <a:pt x="222" y="11"/>
                      </a:lnTo>
                      <a:lnTo>
                        <a:pt x="224" y="7"/>
                      </a:lnTo>
                      <a:lnTo>
                        <a:pt x="229" y="7"/>
                      </a:lnTo>
                      <a:lnTo>
                        <a:pt x="229" y="0"/>
                      </a:lnTo>
                      <a:lnTo>
                        <a:pt x="237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6" name="Freeform 22">
                  <a:extLst>
                    <a:ext uri="{FF2B5EF4-FFF2-40B4-BE49-F238E27FC236}">
                      <a16:creationId xmlns:a16="http://schemas.microsoft.com/office/drawing/2014/main" id="{D3080EE9-B636-B0FD-BE96-95148DE96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228"/>
                  <a:ext cx="371" cy="504"/>
                </a:xfrm>
                <a:custGeom>
                  <a:avLst/>
                  <a:gdLst>
                    <a:gd name="T0" fmla="*/ 0 w 371"/>
                    <a:gd name="T1" fmla="*/ 499 h 504"/>
                    <a:gd name="T2" fmla="*/ 2 w 371"/>
                    <a:gd name="T3" fmla="*/ 490 h 504"/>
                    <a:gd name="T4" fmla="*/ 2 w 371"/>
                    <a:gd name="T5" fmla="*/ 482 h 504"/>
                    <a:gd name="T6" fmla="*/ 41 w 371"/>
                    <a:gd name="T7" fmla="*/ 477 h 504"/>
                    <a:gd name="T8" fmla="*/ 163 w 371"/>
                    <a:gd name="T9" fmla="*/ 486 h 504"/>
                    <a:gd name="T10" fmla="*/ 286 w 371"/>
                    <a:gd name="T11" fmla="*/ 494 h 504"/>
                    <a:gd name="T12" fmla="*/ 324 w 371"/>
                    <a:gd name="T13" fmla="*/ 485 h 504"/>
                    <a:gd name="T14" fmla="*/ 318 w 371"/>
                    <a:gd name="T15" fmla="*/ 466 h 504"/>
                    <a:gd name="T16" fmla="*/ 311 w 371"/>
                    <a:gd name="T17" fmla="*/ 452 h 504"/>
                    <a:gd name="T18" fmla="*/ 303 w 371"/>
                    <a:gd name="T19" fmla="*/ 443 h 504"/>
                    <a:gd name="T20" fmla="*/ 295 w 371"/>
                    <a:gd name="T21" fmla="*/ 433 h 504"/>
                    <a:gd name="T22" fmla="*/ 288 w 371"/>
                    <a:gd name="T23" fmla="*/ 422 h 504"/>
                    <a:gd name="T24" fmla="*/ 278 w 371"/>
                    <a:gd name="T25" fmla="*/ 403 h 504"/>
                    <a:gd name="T26" fmla="*/ 259 w 371"/>
                    <a:gd name="T27" fmla="*/ 357 h 504"/>
                    <a:gd name="T28" fmla="*/ 244 w 371"/>
                    <a:gd name="T29" fmla="*/ 335 h 504"/>
                    <a:gd name="T30" fmla="*/ 239 w 371"/>
                    <a:gd name="T31" fmla="*/ 321 h 504"/>
                    <a:gd name="T32" fmla="*/ 229 w 371"/>
                    <a:gd name="T33" fmla="*/ 272 h 504"/>
                    <a:gd name="T34" fmla="*/ 214 w 371"/>
                    <a:gd name="T35" fmla="*/ 224 h 504"/>
                    <a:gd name="T36" fmla="*/ 199 w 371"/>
                    <a:gd name="T37" fmla="*/ 208 h 504"/>
                    <a:gd name="T38" fmla="*/ 189 w 371"/>
                    <a:gd name="T39" fmla="*/ 182 h 504"/>
                    <a:gd name="T40" fmla="*/ 185 w 371"/>
                    <a:gd name="T41" fmla="*/ 119 h 504"/>
                    <a:gd name="T42" fmla="*/ 176 w 371"/>
                    <a:gd name="T43" fmla="*/ 59 h 504"/>
                    <a:gd name="T44" fmla="*/ 167 w 371"/>
                    <a:gd name="T45" fmla="*/ 50 h 504"/>
                    <a:gd name="T46" fmla="*/ 161 w 371"/>
                    <a:gd name="T47" fmla="*/ 25 h 504"/>
                    <a:gd name="T48" fmla="*/ 163 w 371"/>
                    <a:gd name="T49" fmla="*/ 7 h 504"/>
                    <a:gd name="T50" fmla="*/ 176 w 371"/>
                    <a:gd name="T51" fmla="*/ 7 h 504"/>
                    <a:gd name="T52" fmla="*/ 210 w 371"/>
                    <a:gd name="T53" fmla="*/ 13 h 504"/>
                    <a:gd name="T54" fmla="*/ 240 w 371"/>
                    <a:gd name="T55" fmla="*/ 8 h 504"/>
                    <a:gd name="T56" fmla="*/ 261 w 371"/>
                    <a:gd name="T57" fmla="*/ 2 h 504"/>
                    <a:gd name="T58" fmla="*/ 259 w 371"/>
                    <a:gd name="T59" fmla="*/ 8 h 504"/>
                    <a:gd name="T60" fmla="*/ 257 w 371"/>
                    <a:gd name="T61" fmla="*/ 15 h 504"/>
                    <a:gd name="T62" fmla="*/ 252 w 371"/>
                    <a:gd name="T63" fmla="*/ 25 h 504"/>
                    <a:gd name="T64" fmla="*/ 246 w 371"/>
                    <a:gd name="T65" fmla="*/ 32 h 504"/>
                    <a:gd name="T66" fmla="*/ 237 w 371"/>
                    <a:gd name="T67" fmla="*/ 38 h 504"/>
                    <a:gd name="T68" fmla="*/ 231 w 371"/>
                    <a:gd name="T69" fmla="*/ 42 h 504"/>
                    <a:gd name="T70" fmla="*/ 227 w 371"/>
                    <a:gd name="T71" fmla="*/ 47 h 504"/>
                    <a:gd name="T72" fmla="*/ 225 w 371"/>
                    <a:gd name="T73" fmla="*/ 51 h 504"/>
                    <a:gd name="T74" fmla="*/ 220 w 371"/>
                    <a:gd name="T75" fmla="*/ 55 h 504"/>
                    <a:gd name="T76" fmla="*/ 212 w 371"/>
                    <a:gd name="T77" fmla="*/ 68 h 504"/>
                    <a:gd name="T78" fmla="*/ 212 w 371"/>
                    <a:gd name="T79" fmla="*/ 134 h 504"/>
                    <a:gd name="T80" fmla="*/ 231 w 371"/>
                    <a:gd name="T81" fmla="*/ 200 h 504"/>
                    <a:gd name="T82" fmla="*/ 244 w 371"/>
                    <a:gd name="T83" fmla="*/ 216 h 504"/>
                    <a:gd name="T84" fmla="*/ 248 w 371"/>
                    <a:gd name="T85" fmla="*/ 225 h 504"/>
                    <a:gd name="T86" fmla="*/ 263 w 371"/>
                    <a:gd name="T87" fmla="*/ 238 h 504"/>
                    <a:gd name="T88" fmla="*/ 278 w 371"/>
                    <a:gd name="T89" fmla="*/ 247 h 504"/>
                    <a:gd name="T90" fmla="*/ 286 w 371"/>
                    <a:gd name="T91" fmla="*/ 267 h 504"/>
                    <a:gd name="T92" fmla="*/ 292 w 371"/>
                    <a:gd name="T93" fmla="*/ 312 h 504"/>
                    <a:gd name="T94" fmla="*/ 297 w 371"/>
                    <a:gd name="T95" fmla="*/ 338 h 504"/>
                    <a:gd name="T96" fmla="*/ 303 w 371"/>
                    <a:gd name="T97" fmla="*/ 355 h 504"/>
                    <a:gd name="T98" fmla="*/ 312 w 371"/>
                    <a:gd name="T99" fmla="*/ 373 h 504"/>
                    <a:gd name="T100" fmla="*/ 318 w 371"/>
                    <a:gd name="T101" fmla="*/ 386 h 504"/>
                    <a:gd name="T102" fmla="*/ 333 w 371"/>
                    <a:gd name="T103" fmla="*/ 407 h 504"/>
                    <a:gd name="T104" fmla="*/ 345 w 371"/>
                    <a:gd name="T105" fmla="*/ 429 h 504"/>
                    <a:gd name="T106" fmla="*/ 350 w 371"/>
                    <a:gd name="T107" fmla="*/ 435 h 504"/>
                    <a:gd name="T108" fmla="*/ 360 w 371"/>
                    <a:gd name="T109" fmla="*/ 442 h 504"/>
                    <a:gd name="T110" fmla="*/ 371 w 371"/>
                    <a:gd name="T111" fmla="*/ 452 h 50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371" h="504">
                      <a:moveTo>
                        <a:pt x="371" y="452"/>
                      </a:moveTo>
                      <a:lnTo>
                        <a:pt x="371" y="504"/>
                      </a:lnTo>
                      <a:lnTo>
                        <a:pt x="0" y="499"/>
                      </a:lnTo>
                      <a:lnTo>
                        <a:pt x="0" y="495"/>
                      </a:lnTo>
                      <a:lnTo>
                        <a:pt x="2" y="492"/>
                      </a:lnTo>
                      <a:lnTo>
                        <a:pt x="2" y="490"/>
                      </a:lnTo>
                      <a:lnTo>
                        <a:pt x="2" y="487"/>
                      </a:lnTo>
                      <a:lnTo>
                        <a:pt x="2" y="485"/>
                      </a:lnTo>
                      <a:lnTo>
                        <a:pt x="2" y="482"/>
                      </a:lnTo>
                      <a:lnTo>
                        <a:pt x="2" y="479"/>
                      </a:lnTo>
                      <a:lnTo>
                        <a:pt x="2" y="477"/>
                      </a:lnTo>
                      <a:lnTo>
                        <a:pt x="41" y="477"/>
                      </a:lnTo>
                      <a:lnTo>
                        <a:pt x="81" y="479"/>
                      </a:lnTo>
                      <a:lnTo>
                        <a:pt x="121" y="482"/>
                      </a:lnTo>
                      <a:lnTo>
                        <a:pt x="163" y="486"/>
                      </a:lnTo>
                      <a:lnTo>
                        <a:pt x="204" y="489"/>
                      </a:lnTo>
                      <a:lnTo>
                        <a:pt x="244" y="491"/>
                      </a:lnTo>
                      <a:lnTo>
                        <a:pt x="286" y="494"/>
                      </a:lnTo>
                      <a:lnTo>
                        <a:pt x="324" y="495"/>
                      </a:lnTo>
                      <a:lnTo>
                        <a:pt x="324" y="490"/>
                      </a:lnTo>
                      <a:lnTo>
                        <a:pt x="324" y="485"/>
                      </a:lnTo>
                      <a:lnTo>
                        <a:pt x="322" y="478"/>
                      </a:lnTo>
                      <a:lnTo>
                        <a:pt x="320" y="472"/>
                      </a:lnTo>
                      <a:lnTo>
                        <a:pt x="318" y="466"/>
                      </a:lnTo>
                      <a:lnTo>
                        <a:pt x="316" y="460"/>
                      </a:lnTo>
                      <a:lnTo>
                        <a:pt x="314" y="456"/>
                      </a:lnTo>
                      <a:lnTo>
                        <a:pt x="311" y="452"/>
                      </a:lnTo>
                      <a:lnTo>
                        <a:pt x="307" y="452"/>
                      </a:lnTo>
                      <a:lnTo>
                        <a:pt x="307" y="446"/>
                      </a:lnTo>
                      <a:lnTo>
                        <a:pt x="303" y="443"/>
                      </a:lnTo>
                      <a:lnTo>
                        <a:pt x="301" y="441"/>
                      </a:lnTo>
                      <a:lnTo>
                        <a:pt x="297" y="437"/>
                      </a:lnTo>
                      <a:lnTo>
                        <a:pt x="295" y="433"/>
                      </a:lnTo>
                      <a:lnTo>
                        <a:pt x="293" y="428"/>
                      </a:lnTo>
                      <a:lnTo>
                        <a:pt x="290" y="425"/>
                      </a:lnTo>
                      <a:lnTo>
                        <a:pt x="288" y="422"/>
                      </a:lnTo>
                      <a:lnTo>
                        <a:pt x="284" y="421"/>
                      </a:lnTo>
                      <a:lnTo>
                        <a:pt x="282" y="415"/>
                      </a:lnTo>
                      <a:lnTo>
                        <a:pt x="278" y="403"/>
                      </a:lnTo>
                      <a:lnTo>
                        <a:pt x="273" y="389"/>
                      </a:lnTo>
                      <a:lnTo>
                        <a:pt x="267" y="373"/>
                      </a:lnTo>
                      <a:lnTo>
                        <a:pt x="259" y="357"/>
                      </a:lnTo>
                      <a:lnTo>
                        <a:pt x="252" y="344"/>
                      </a:lnTo>
                      <a:lnTo>
                        <a:pt x="248" y="339"/>
                      </a:lnTo>
                      <a:lnTo>
                        <a:pt x="244" y="335"/>
                      </a:lnTo>
                      <a:lnTo>
                        <a:pt x="242" y="333"/>
                      </a:lnTo>
                      <a:lnTo>
                        <a:pt x="239" y="331"/>
                      </a:lnTo>
                      <a:lnTo>
                        <a:pt x="239" y="321"/>
                      </a:lnTo>
                      <a:lnTo>
                        <a:pt x="237" y="307"/>
                      </a:lnTo>
                      <a:lnTo>
                        <a:pt x="233" y="290"/>
                      </a:lnTo>
                      <a:lnTo>
                        <a:pt x="229" y="272"/>
                      </a:lnTo>
                      <a:lnTo>
                        <a:pt x="223" y="254"/>
                      </a:lnTo>
                      <a:lnTo>
                        <a:pt x="218" y="237"/>
                      </a:lnTo>
                      <a:lnTo>
                        <a:pt x="214" y="224"/>
                      </a:lnTo>
                      <a:lnTo>
                        <a:pt x="208" y="216"/>
                      </a:lnTo>
                      <a:lnTo>
                        <a:pt x="203" y="216"/>
                      </a:lnTo>
                      <a:lnTo>
                        <a:pt x="199" y="208"/>
                      </a:lnTo>
                      <a:lnTo>
                        <a:pt x="193" y="200"/>
                      </a:lnTo>
                      <a:lnTo>
                        <a:pt x="191" y="193"/>
                      </a:lnTo>
                      <a:lnTo>
                        <a:pt x="189" y="182"/>
                      </a:lnTo>
                      <a:lnTo>
                        <a:pt x="185" y="163"/>
                      </a:lnTo>
                      <a:lnTo>
                        <a:pt x="185" y="141"/>
                      </a:lnTo>
                      <a:lnTo>
                        <a:pt x="185" y="119"/>
                      </a:lnTo>
                      <a:lnTo>
                        <a:pt x="184" y="96"/>
                      </a:lnTo>
                      <a:lnTo>
                        <a:pt x="182" y="77"/>
                      </a:lnTo>
                      <a:lnTo>
                        <a:pt x="176" y="59"/>
                      </a:lnTo>
                      <a:lnTo>
                        <a:pt x="172" y="59"/>
                      </a:lnTo>
                      <a:lnTo>
                        <a:pt x="170" y="55"/>
                      </a:lnTo>
                      <a:lnTo>
                        <a:pt x="167" y="50"/>
                      </a:lnTo>
                      <a:lnTo>
                        <a:pt x="165" y="42"/>
                      </a:lnTo>
                      <a:lnTo>
                        <a:pt x="163" y="34"/>
                      </a:lnTo>
                      <a:lnTo>
                        <a:pt x="161" y="25"/>
                      </a:lnTo>
                      <a:lnTo>
                        <a:pt x="161" y="17"/>
                      </a:lnTo>
                      <a:lnTo>
                        <a:pt x="161" y="11"/>
                      </a:lnTo>
                      <a:lnTo>
                        <a:pt x="163" y="7"/>
                      </a:lnTo>
                      <a:lnTo>
                        <a:pt x="168" y="7"/>
                      </a:lnTo>
                      <a:lnTo>
                        <a:pt x="168" y="0"/>
                      </a:lnTo>
                      <a:lnTo>
                        <a:pt x="176" y="7"/>
                      </a:lnTo>
                      <a:lnTo>
                        <a:pt x="189" y="11"/>
                      </a:lnTo>
                      <a:lnTo>
                        <a:pt x="201" y="13"/>
                      </a:lnTo>
                      <a:lnTo>
                        <a:pt x="210" y="13"/>
                      </a:lnTo>
                      <a:lnTo>
                        <a:pt x="221" y="13"/>
                      </a:lnTo>
                      <a:lnTo>
                        <a:pt x="231" y="11"/>
                      </a:lnTo>
                      <a:lnTo>
                        <a:pt x="240" y="8"/>
                      </a:lnTo>
                      <a:lnTo>
                        <a:pt x="250" y="4"/>
                      </a:lnTo>
                      <a:lnTo>
                        <a:pt x="261" y="0"/>
                      </a:lnTo>
                      <a:lnTo>
                        <a:pt x="261" y="2"/>
                      </a:lnTo>
                      <a:lnTo>
                        <a:pt x="261" y="4"/>
                      </a:lnTo>
                      <a:lnTo>
                        <a:pt x="259" y="6"/>
                      </a:lnTo>
                      <a:lnTo>
                        <a:pt x="259" y="8"/>
                      </a:lnTo>
                      <a:lnTo>
                        <a:pt x="259" y="11"/>
                      </a:lnTo>
                      <a:lnTo>
                        <a:pt x="257" y="12"/>
                      </a:lnTo>
                      <a:lnTo>
                        <a:pt x="257" y="15"/>
                      </a:lnTo>
                      <a:lnTo>
                        <a:pt x="257" y="16"/>
                      </a:lnTo>
                      <a:lnTo>
                        <a:pt x="252" y="16"/>
                      </a:lnTo>
                      <a:lnTo>
                        <a:pt x="252" y="25"/>
                      </a:lnTo>
                      <a:lnTo>
                        <a:pt x="250" y="26"/>
                      </a:lnTo>
                      <a:lnTo>
                        <a:pt x="248" y="29"/>
                      </a:lnTo>
                      <a:lnTo>
                        <a:pt x="246" y="32"/>
                      </a:lnTo>
                      <a:lnTo>
                        <a:pt x="242" y="34"/>
                      </a:lnTo>
                      <a:lnTo>
                        <a:pt x="240" y="37"/>
                      </a:lnTo>
                      <a:lnTo>
                        <a:pt x="237" y="38"/>
                      </a:lnTo>
                      <a:lnTo>
                        <a:pt x="233" y="39"/>
                      </a:lnTo>
                      <a:lnTo>
                        <a:pt x="231" y="41"/>
                      </a:lnTo>
                      <a:lnTo>
                        <a:pt x="231" y="42"/>
                      </a:lnTo>
                      <a:lnTo>
                        <a:pt x="229" y="43"/>
                      </a:lnTo>
                      <a:lnTo>
                        <a:pt x="229" y="45"/>
                      </a:lnTo>
                      <a:lnTo>
                        <a:pt x="227" y="47"/>
                      </a:lnTo>
                      <a:lnTo>
                        <a:pt x="227" y="48"/>
                      </a:lnTo>
                      <a:lnTo>
                        <a:pt x="227" y="50"/>
                      </a:lnTo>
                      <a:lnTo>
                        <a:pt x="225" y="51"/>
                      </a:lnTo>
                      <a:lnTo>
                        <a:pt x="225" y="52"/>
                      </a:lnTo>
                      <a:lnTo>
                        <a:pt x="223" y="54"/>
                      </a:lnTo>
                      <a:lnTo>
                        <a:pt x="220" y="55"/>
                      </a:lnTo>
                      <a:lnTo>
                        <a:pt x="218" y="56"/>
                      </a:lnTo>
                      <a:lnTo>
                        <a:pt x="216" y="60"/>
                      </a:lnTo>
                      <a:lnTo>
                        <a:pt x="212" y="68"/>
                      </a:lnTo>
                      <a:lnTo>
                        <a:pt x="210" y="78"/>
                      </a:lnTo>
                      <a:lnTo>
                        <a:pt x="210" y="104"/>
                      </a:lnTo>
                      <a:lnTo>
                        <a:pt x="212" y="134"/>
                      </a:lnTo>
                      <a:lnTo>
                        <a:pt x="220" y="164"/>
                      </a:lnTo>
                      <a:lnTo>
                        <a:pt x="227" y="190"/>
                      </a:lnTo>
                      <a:lnTo>
                        <a:pt x="231" y="200"/>
                      </a:lnTo>
                      <a:lnTo>
                        <a:pt x="235" y="208"/>
                      </a:lnTo>
                      <a:lnTo>
                        <a:pt x="239" y="213"/>
                      </a:lnTo>
                      <a:lnTo>
                        <a:pt x="244" y="216"/>
                      </a:lnTo>
                      <a:lnTo>
                        <a:pt x="244" y="219"/>
                      </a:lnTo>
                      <a:lnTo>
                        <a:pt x="244" y="221"/>
                      </a:lnTo>
                      <a:lnTo>
                        <a:pt x="248" y="225"/>
                      </a:lnTo>
                      <a:lnTo>
                        <a:pt x="254" y="229"/>
                      </a:lnTo>
                      <a:lnTo>
                        <a:pt x="259" y="234"/>
                      </a:lnTo>
                      <a:lnTo>
                        <a:pt x="263" y="238"/>
                      </a:lnTo>
                      <a:lnTo>
                        <a:pt x="269" y="242"/>
                      </a:lnTo>
                      <a:lnTo>
                        <a:pt x="275" y="244"/>
                      </a:lnTo>
                      <a:lnTo>
                        <a:pt x="278" y="247"/>
                      </a:lnTo>
                      <a:lnTo>
                        <a:pt x="284" y="250"/>
                      </a:lnTo>
                      <a:lnTo>
                        <a:pt x="284" y="256"/>
                      </a:lnTo>
                      <a:lnTo>
                        <a:pt x="286" y="267"/>
                      </a:lnTo>
                      <a:lnTo>
                        <a:pt x="288" y="281"/>
                      </a:lnTo>
                      <a:lnTo>
                        <a:pt x="290" y="298"/>
                      </a:lnTo>
                      <a:lnTo>
                        <a:pt x="292" y="312"/>
                      </a:lnTo>
                      <a:lnTo>
                        <a:pt x="293" y="325"/>
                      </a:lnTo>
                      <a:lnTo>
                        <a:pt x="295" y="334"/>
                      </a:lnTo>
                      <a:lnTo>
                        <a:pt x="297" y="338"/>
                      </a:lnTo>
                      <a:lnTo>
                        <a:pt x="297" y="344"/>
                      </a:lnTo>
                      <a:lnTo>
                        <a:pt x="301" y="350"/>
                      </a:lnTo>
                      <a:lnTo>
                        <a:pt x="303" y="355"/>
                      </a:lnTo>
                      <a:lnTo>
                        <a:pt x="307" y="361"/>
                      </a:lnTo>
                      <a:lnTo>
                        <a:pt x="311" y="367"/>
                      </a:lnTo>
                      <a:lnTo>
                        <a:pt x="312" y="373"/>
                      </a:lnTo>
                      <a:lnTo>
                        <a:pt x="314" y="378"/>
                      </a:lnTo>
                      <a:lnTo>
                        <a:pt x="316" y="385"/>
                      </a:lnTo>
                      <a:lnTo>
                        <a:pt x="318" y="386"/>
                      </a:lnTo>
                      <a:lnTo>
                        <a:pt x="322" y="391"/>
                      </a:lnTo>
                      <a:lnTo>
                        <a:pt x="328" y="398"/>
                      </a:lnTo>
                      <a:lnTo>
                        <a:pt x="333" y="407"/>
                      </a:lnTo>
                      <a:lnTo>
                        <a:pt x="337" y="415"/>
                      </a:lnTo>
                      <a:lnTo>
                        <a:pt x="343" y="424"/>
                      </a:lnTo>
                      <a:lnTo>
                        <a:pt x="345" y="429"/>
                      </a:lnTo>
                      <a:lnTo>
                        <a:pt x="347" y="433"/>
                      </a:lnTo>
                      <a:lnTo>
                        <a:pt x="348" y="434"/>
                      </a:lnTo>
                      <a:lnTo>
                        <a:pt x="350" y="435"/>
                      </a:lnTo>
                      <a:lnTo>
                        <a:pt x="354" y="437"/>
                      </a:lnTo>
                      <a:lnTo>
                        <a:pt x="356" y="439"/>
                      </a:lnTo>
                      <a:lnTo>
                        <a:pt x="360" y="442"/>
                      </a:lnTo>
                      <a:lnTo>
                        <a:pt x="364" y="444"/>
                      </a:lnTo>
                      <a:lnTo>
                        <a:pt x="367" y="448"/>
                      </a:lnTo>
                      <a:lnTo>
                        <a:pt x="371" y="452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Freeform 23">
                  <a:extLst>
                    <a:ext uri="{FF2B5EF4-FFF2-40B4-BE49-F238E27FC236}">
                      <a16:creationId xmlns:a16="http://schemas.microsoft.com/office/drawing/2014/main" id="{ADBA4C4D-8BE5-6A59-F060-620B7DA6C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1" y="3245"/>
                  <a:ext cx="4" cy="26"/>
                </a:xfrm>
                <a:custGeom>
                  <a:avLst/>
                  <a:gdLst>
                    <a:gd name="T0" fmla="*/ 0 w 4"/>
                    <a:gd name="T1" fmla="*/ 0 h 26"/>
                    <a:gd name="T2" fmla="*/ 0 w 4"/>
                    <a:gd name="T3" fmla="*/ 0 h 26"/>
                    <a:gd name="T4" fmla="*/ 0 w 4"/>
                    <a:gd name="T5" fmla="*/ 0 h 26"/>
                    <a:gd name="T6" fmla="*/ 0 w 4"/>
                    <a:gd name="T7" fmla="*/ 0 h 26"/>
                    <a:gd name="T8" fmla="*/ 2 w 4"/>
                    <a:gd name="T9" fmla="*/ 2 h 26"/>
                    <a:gd name="T10" fmla="*/ 2 w 4"/>
                    <a:gd name="T11" fmla="*/ 2 h 26"/>
                    <a:gd name="T12" fmla="*/ 2 w 4"/>
                    <a:gd name="T13" fmla="*/ 2 h 26"/>
                    <a:gd name="T14" fmla="*/ 2 w 4"/>
                    <a:gd name="T15" fmla="*/ 2 h 26"/>
                    <a:gd name="T16" fmla="*/ 4 w 4"/>
                    <a:gd name="T17" fmla="*/ 3 h 26"/>
                    <a:gd name="T18" fmla="*/ 4 w 4"/>
                    <a:gd name="T19" fmla="*/ 5 h 26"/>
                    <a:gd name="T20" fmla="*/ 4 w 4"/>
                    <a:gd name="T21" fmla="*/ 8 h 26"/>
                    <a:gd name="T22" fmla="*/ 4 w 4"/>
                    <a:gd name="T23" fmla="*/ 11 h 26"/>
                    <a:gd name="T24" fmla="*/ 4 w 4"/>
                    <a:gd name="T25" fmla="*/ 15 h 26"/>
                    <a:gd name="T26" fmla="*/ 4 w 4"/>
                    <a:gd name="T27" fmla="*/ 17 h 26"/>
                    <a:gd name="T28" fmla="*/ 4 w 4"/>
                    <a:gd name="T29" fmla="*/ 20 h 26"/>
                    <a:gd name="T30" fmla="*/ 4 w 4"/>
                    <a:gd name="T31" fmla="*/ 22 h 26"/>
                    <a:gd name="T32" fmla="*/ 4 w 4"/>
                    <a:gd name="T33" fmla="*/ 26 h 26"/>
                    <a:gd name="T34" fmla="*/ 4 w 4"/>
                    <a:gd name="T35" fmla="*/ 22 h 26"/>
                    <a:gd name="T36" fmla="*/ 2 w 4"/>
                    <a:gd name="T37" fmla="*/ 20 h 26"/>
                    <a:gd name="T38" fmla="*/ 2 w 4"/>
                    <a:gd name="T39" fmla="*/ 16 h 26"/>
                    <a:gd name="T40" fmla="*/ 0 w 4"/>
                    <a:gd name="T41" fmla="*/ 12 h 26"/>
                    <a:gd name="T42" fmla="*/ 0 w 4"/>
                    <a:gd name="T43" fmla="*/ 9 h 26"/>
                    <a:gd name="T44" fmla="*/ 0 w 4"/>
                    <a:gd name="T45" fmla="*/ 5 h 26"/>
                    <a:gd name="T46" fmla="*/ 0 w 4"/>
                    <a:gd name="T47" fmla="*/ 3 h 26"/>
                    <a:gd name="T48" fmla="*/ 0 w 4"/>
                    <a:gd name="T49" fmla="*/ 0 h 2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"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8"/>
                      </a:lnTo>
                      <a:lnTo>
                        <a:pt x="4" y="11"/>
                      </a:lnTo>
                      <a:lnTo>
                        <a:pt x="4" y="15"/>
                      </a:lnTo>
                      <a:lnTo>
                        <a:pt x="4" y="17"/>
                      </a:lnTo>
                      <a:lnTo>
                        <a:pt x="4" y="20"/>
                      </a:lnTo>
                      <a:lnTo>
                        <a:pt x="4" y="22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8D7D7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8" name="Freeform 24">
                  <a:extLst>
                    <a:ext uri="{FF2B5EF4-FFF2-40B4-BE49-F238E27FC236}">
                      <a16:creationId xmlns:a16="http://schemas.microsoft.com/office/drawing/2014/main" id="{94288F2D-51C6-308A-EA75-29292333B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3228"/>
                  <a:ext cx="496" cy="720"/>
                </a:xfrm>
                <a:custGeom>
                  <a:avLst/>
                  <a:gdLst>
                    <a:gd name="T0" fmla="*/ 24 w 496"/>
                    <a:gd name="T1" fmla="*/ 713 h 720"/>
                    <a:gd name="T2" fmla="*/ 5 w 496"/>
                    <a:gd name="T3" fmla="*/ 681 h 720"/>
                    <a:gd name="T4" fmla="*/ 26 w 496"/>
                    <a:gd name="T5" fmla="*/ 600 h 720"/>
                    <a:gd name="T6" fmla="*/ 57 w 496"/>
                    <a:gd name="T7" fmla="*/ 517 h 720"/>
                    <a:gd name="T8" fmla="*/ 60 w 496"/>
                    <a:gd name="T9" fmla="*/ 495 h 720"/>
                    <a:gd name="T10" fmla="*/ 83 w 496"/>
                    <a:gd name="T11" fmla="*/ 496 h 720"/>
                    <a:gd name="T12" fmla="*/ 140 w 496"/>
                    <a:gd name="T13" fmla="*/ 494 h 720"/>
                    <a:gd name="T14" fmla="*/ 271 w 496"/>
                    <a:gd name="T15" fmla="*/ 511 h 720"/>
                    <a:gd name="T16" fmla="*/ 303 w 496"/>
                    <a:gd name="T17" fmla="*/ 512 h 720"/>
                    <a:gd name="T18" fmla="*/ 337 w 496"/>
                    <a:gd name="T19" fmla="*/ 513 h 720"/>
                    <a:gd name="T20" fmla="*/ 379 w 496"/>
                    <a:gd name="T21" fmla="*/ 509 h 720"/>
                    <a:gd name="T22" fmla="*/ 379 w 496"/>
                    <a:gd name="T23" fmla="*/ 482 h 720"/>
                    <a:gd name="T24" fmla="*/ 383 w 496"/>
                    <a:gd name="T25" fmla="*/ 465 h 720"/>
                    <a:gd name="T26" fmla="*/ 375 w 496"/>
                    <a:gd name="T27" fmla="*/ 461 h 720"/>
                    <a:gd name="T28" fmla="*/ 364 w 496"/>
                    <a:gd name="T29" fmla="*/ 443 h 720"/>
                    <a:gd name="T30" fmla="*/ 324 w 496"/>
                    <a:gd name="T31" fmla="*/ 382 h 720"/>
                    <a:gd name="T32" fmla="*/ 273 w 496"/>
                    <a:gd name="T33" fmla="*/ 281 h 720"/>
                    <a:gd name="T34" fmla="*/ 242 w 496"/>
                    <a:gd name="T35" fmla="*/ 163 h 720"/>
                    <a:gd name="T36" fmla="*/ 233 w 496"/>
                    <a:gd name="T37" fmla="*/ 60 h 720"/>
                    <a:gd name="T38" fmla="*/ 254 w 496"/>
                    <a:gd name="T39" fmla="*/ 13 h 720"/>
                    <a:gd name="T40" fmla="*/ 299 w 496"/>
                    <a:gd name="T41" fmla="*/ 2 h 720"/>
                    <a:gd name="T42" fmla="*/ 295 w 496"/>
                    <a:gd name="T43" fmla="*/ 15 h 720"/>
                    <a:gd name="T44" fmla="*/ 284 w 496"/>
                    <a:gd name="T45" fmla="*/ 32 h 720"/>
                    <a:gd name="T46" fmla="*/ 269 w 496"/>
                    <a:gd name="T47" fmla="*/ 42 h 720"/>
                    <a:gd name="T48" fmla="*/ 263 w 496"/>
                    <a:gd name="T49" fmla="*/ 51 h 720"/>
                    <a:gd name="T50" fmla="*/ 250 w 496"/>
                    <a:gd name="T51" fmla="*/ 68 h 720"/>
                    <a:gd name="T52" fmla="*/ 269 w 496"/>
                    <a:gd name="T53" fmla="*/ 200 h 720"/>
                    <a:gd name="T54" fmla="*/ 286 w 496"/>
                    <a:gd name="T55" fmla="*/ 225 h 720"/>
                    <a:gd name="T56" fmla="*/ 316 w 496"/>
                    <a:gd name="T57" fmla="*/ 247 h 720"/>
                    <a:gd name="T58" fmla="*/ 330 w 496"/>
                    <a:gd name="T59" fmla="*/ 312 h 720"/>
                    <a:gd name="T60" fmla="*/ 341 w 496"/>
                    <a:gd name="T61" fmla="*/ 355 h 720"/>
                    <a:gd name="T62" fmla="*/ 356 w 496"/>
                    <a:gd name="T63" fmla="*/ 386 h 720"/>
                    <a:gd name="T64" fmla="*/ 383 w 496"/>
                    <a:gd name="T65" fmla="*/ 429 h 720"/>
                    <a:gd name="T66" fmla="*/ 428 w 496"/>
                    <a:gd name="T67" fmla="*/ 470 h 720"/>
                    <a:gd name="T68" fmla="*/ 489 w 496"/>
                    <a:gd name="T69" fmla="*/ 499 h 720"/>
                    <a:gd name="T70" fmla="*/ 496 w 496"/>
                    <a:gd name="T71" fmla="*/ 512 h 720"/>
                    <a:gd name="T72" fmla="*/ 483 w 496"/>
                    <a:gd name="T73" fmla="*/ 520 h 720"/>
                    <a:gd name="T74" fmla="*/ 472 w 496"/>
                    <a:gd name="T75" fmla="*/ 522 h 720"/>
                    <a:gd name="T76" fmla="*/ 422 w 496"/>
                    <a:gd name="T77" fmla="*/ 531 h 720"/>
                    <a:gd name="T78" fmla="*/ 352 w 496"/>
                    <a:gd name="T79" fmla="*/ 574 h 720"/>
                    <a:gd name="T80" fmla="*/ 227 w 496"/>
                    <a:gd name="T81" fmla="*/ 553 h 720"/>
                    <a:gd name="T82" fmla="*/ 256 w 496"/>
                    <a:gd name="T83" fmla="*/ 569 h 720"/>
                    <a:gd name="T84" fmla="*/ 265 w 496"/>
                    <a:gd name="T85" fmla="*/ 581 h 720"/>
                    <a:gd name="T86" fmla="*/ 254 w 496"/>
                    <a:gd name="T87" fmla="*/ 592 h 720"/>
                    <a:gd name="T88" fmla="*/ 167 w 496"/>
                    <a:gd name="T89" fmla="*/ 578 h 720"/>
                    <a:gd name="T90" fmla="*/ 157 w 496"/>
                    <a:gd name="T91" fmla="*/ 586 h 720"/>
                    <a:gd name="T92" fmla="*/ 161 w 496"/>
                    <a:gd name="T93" fmla="*/ 594 h 720"/>
                    <a:gd name="T94" fmla="*/ 165 w 496"/>
                    <a:gd name="T95" fmla="*/ 605 h 720"/>
                    <a:gd name="T96" fmla="*/ 153 w 496"/>
                    <a:gd name="T97" fmla="*/ 614 h 720"/>
                    <a:gd name="T98" fmla="*/ 134 w 496"/>
                    <a:gd name="T99" fmla="*/ 626 h 720"/>
                    <a:gd name="T100" fmla="*/ 110 w 496"/>
                    <a:gd name="T101" fmla="*/ 651 h 720"/>
                    <a:gd name="T102" fmla="*/ 91 w 496"/>
                    <a:gd name="T103" fmla="*/ 686 h 720"/>
                    <a:gd name="T104" fmla="*/ 76 w 496"/>
                    <a:gd name="T105" fmla="*/ 695 h 720"/>
                    <a:gd name="T106" fmla="*/ 70 w 496"/>
                    <a:gd name="T107" fmla="*/ 701 h 720"/>
                    <a:gd name="T108" fmla="*/ 66 w 496"/>
                    <a:gd name="T109" fmla="*/ 703 h 72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496" h="720">
                      <a:moveTo>
                        <a:pt x="66" y="703"/>
                      </a:moveTo>
                      <a:lnTo>
                        <a:pt x="57" y="705"/>
                      </a:lnTo>
                      <a:lnTo>
                        <a:pt x="49" y="707"/>
                      </a:lnTo>
                      <a:lnTo>
                        <a:pt x="42" y="709"/>
                      </a:lnTo>
                      <a:lnTo>
                        <a:pt x="32" y="711"/>
                      </a:lnTo>
                      <a:lnTo>
                        <a:pt x="24" y="713"/>
                      </a:lnTo>
                      <a:lnTo>
                        <a:pt x="17" y="716"/>
                      </a:lnTo>
                      <a:lnTo>
                        <a:pt x="9" y="717"/>
                      </a:lnTo>
                      <a:lnTo>
                        <a:pt x="0" y="720"/>
                      </a:lnTo>
                      <a:lnTo>
                        <a:pt x="0" y="707"/>
                      </a:lnTo>
                      <a:lnTo>
                        <a:pt x="2" y="694"/>
                      </a:lnTo>
                      <a:lnTo>
                        <a:pt x="5" y="681"/>
                      </a:lnTo>
                      <a:lnTo>
                        <a:pt x="11" y="668"/>
                      </a:lnTo>
                      <a:lnTo>
                        <a:pt x="15" y="656"/>
                      </a:lnTo>
                      <a:lnTo>
                        <a:pt x="21" y="643"/>
                      </a:lnTo>
                      <a:lnTo>
                        <a:pt x="23" y="629"/>
                      </a:lnTo>
                      <a:lnTo>
                        <a:pt x="24" y="616"/>
                      </a:lnTo>
                      <a:lnTo>
                        <a:pt x="26" y="600"/>
                      </a:lnTo>
                      <a:lnTo>
                        <a:pt x="30" y="586"/>
                      </a:lnTo>
                      <a:lnTo>
                        <a:pt x="36" y="572"/>
                      </a:lnTo>
                      <a:lnTo>
                        <a:pt x="42" y="559"/>
                      </a:lnTo>
                      <a:lnTo>
                        <a:pt x="49" y="544"/>
                      </a:lnTo>
                      <a:lnTo>
                        <a:pt x="53" y="531"/>
                      </a:lnTo>
                      <a:lnTo>
                        <a:pt x="57" y="517"/>
                      </a:lnTo>
                      <a:lnTo>
                        <a:pt x="57" y="503"/>
                      </a:lnTo>
                      <a:lnTo>
                        <a:pt x="57" y="500"/>
                      </a:lnTo>
                      <a:lnTo>
                        <a:pt x="57" y="499"/>
                      </a:lnTo>
                      <a:lnTo>
                        <a:pt x="57" y="498"/>
                      </a:lnTo>
                      <a:lnTo>
                        <a:pt x="59" y="496"/>
                      </a:lnTo>
                      <a:lnTo>
                        <a:pt x="60" y="495"/>
                      </a:lnTo>
                      <a:lnTo>
                        <a:pt x="62" y="495"/>
                      </a:lnTo>
                      <a:lnTo>
                        <a:pt x="64" y="494"/>
                      </a:lnTo>
                      <a:lnTo>
                        <a:pt x="66" y="494"/>
                      </a:lnTo>
                      <a:lnTo>
                        <a:pt x="72" y="495"/>
                      </a:lnTo>
                      <a:lnTo>
                        <a:pt x="76" y="495"/>
                      </a:lnTo>
                      <a:lnTo>
                        <a:pt x="83" y="496"/>
                      </a:lnTo>
                      <a:lnTo>
                        <a:pt x="89" y="496"/>
                      </a:lnTo>
                      <a:lnTo>
                        <a:pt x="96" y="496"/>
                      </a:lnTo>
                      <a:lnTo>
                        <a:pt x="104" y="495"/>
                      </a:lnTo>
                      <a:lnTo>
                        <a:pt x="110" y="495"/>
                      </a:lnTo>
                      <a:lnTo>
                        <a:pt x="115" y="494"/>
                      </a:lnTo>
                      <a:lnTo>
                        <a:pt x="140" y="494"/>
                      </a:lnTo>
                      <a:lnTo>
                        <a:pt x="163" y="496"/>
                      </a:lnTo>
                      <a:lnTo>
                        <a:pt x="184" y="499"/>
                      </a:lnTo>
                      <a:lnTo>
                        <a:pt x="206" y="503"/>
                      </a:lnTo>
                      <a:lnTo>
                        <a:pt x="227" y="507"/>
                      </a:lnTo>
                      <a:lnTo>
                        <a:pt x="250" y="509"/>
                      </a:lnTo>
                      <a:lnTo>
                        <a:pt x="271" y="511"/>
                      </a:lnTo>
                      <a:lnTo>
                        <a:pt x="294" y="509"/>
                      </a:lnTo>
                      <a:lnTo>
                        <a:pt x="295" y="512"/>
                      </a:lnTo>
                      <a:lnTo>
                        <a:pt x="297" y="513"/>
                      </a:lnTo>
                      <a:lnTo>
                        <a:pt x="299" y="513"/>
                      </a:lnTo>
                      <a:lnTo>
                        <a:pt x="301" y="513"/>
                      </a:lnTo>
                      <a:lnTo>
                        <a:pt x="303" y="512"/>
                      </a:lnTo>
                      <a:lnTo>
                        <a:pt x="305" y="511"/>
                      </a:lnTo>
                      <a:lnTo>
                        <a:pt x="309" y="511"/>
                      </a:lnTo>
                      <a:lnTo>
                        <a:pt x="311" y="509"/>
                      </a:lnTo>
                      <a:lnTo>
                        <a:pt x="320" y="509"/>
                      </a:lnTo>
                      <a:lnTo>
                        <a:pt x="328" y="511"/>
                      </a:lnTo>
                      <a:lnTo>
                        <a:pt x="337" y="513"/>
                      </a:lnTo>
                      <a:lnTo>
                        <a:pt x="349" y="515"/>
                      </a:lnTo>
                      <a:lnTo>
                        <a:pt x="358" y="516"/>
                      </a:lnTo>
                      <a:lnTo>
                        <a:pt x="368" y="516"/>
                      </a:lnTo>
                      <a:lnTo>
                        <a:pt x="371" y="515"/>
                      </a:lnTo>
                      <a:lnTo>
                        <a:pt x="375" y="512"/>
                      </a:lnTo>
                      <a:lnTo>
                        <a:pt x="379" y="509"/>
                      </a:lnTo>
                      <a:lnTo>
                        <a:pt x="383" y="505"/>
                      </a:lnTo>
                      <a:lnTo>
                        <a:pt x="381" y="500"/>
                      </a:lnTo>
                      <a:lnTo>
                        <a:pt x="381" y="495"/>
                      </a:lnTo>
                      <a:lnTo>
                        <a:pt x="379" y="491"/>
                      </a:lnTo>
                      <a:lnTo>
                        <a:pt x="379" y="486"/>
                      </a:lnTo>
                      <a:lnTo>
                        <a:pt x="379" y="482"/>
                      </a:lnTo>
                      <a:lnTo>
                        <a:pt x="381" y="477"/>
                      </a:lnTo>
                      <a:lnTo>
                        <a:pt x="383" y="473"/>
                      </a:lnTo>
                      <a:lnTo>
                        <a:pt x="386" y="469"/>
                      </a:lnTo>
                      <a:lnTo>
                        <a:pt x="385" y="468"/>
                      </a:lnTo>
                      <a:lnTo>
                        <a:pt x="383" y="466"/>
                      </a:lnTo>
                      <a:lnTo>
                        <a:pt x="383" y="465"/>
                      </a:lnTo>
                      <a:lnTo>
                        <a:pt x="381" y="465"/>
                      </a:lnTo>
                      <a:lnTo>
                        <a:pt x="379" y="464"/>
                      </a:lnTo>
                      <a:lnTo>
                        <a:pt x="377" y="464"/>
                      </a:lnTo>
                      <a:lnTo>
                        <a:pt x="375" y="464"/>
                      </a:lnTo>
                      <a:lnTo>
                        <a:pt x="373" y="464"/>
                      </a:lnTo>
                      <a:lnTo>
                        <a:pt x="375" y="461"/>
                      </a:lnTo>
                      <a:lnTo>
                        <a:pt x="377" y="459"/>
                      </a:lnTo>
                      <a:lnTo>
                        <a:pt x="379" y="456"/>
                      </a:lnTo>
                      <a:lnTo>
                        <a:pt x="379" y="455"/>
                      </a:lnTo>
                      <a:lnTo>
                        <a:pt x="375" y="451"/>
                      </a:lnTo>
                      <a:lnTo>
                        <a:pt x="369" y="447"/>
                      </a:lnTo>
                      <a:lnTo>
                        <a:pt x="364" y="443"/>
                      </a:lnTo>
                      <a:lnTo>
                        <a:pt x="356" y="441"/>
                      </a:lnTo>
                      <a:lnTo>
                        <a:pt x="352" y="435"/>
                      </a:lnTo>
                      <a:lnTo>
                        <a:pt x="350" y="430"/>
                      </a:lnTo>
                      <a:lnTo>
                        <a:pt x="341" y="415"/>
                      </a:lnTo>
                      <a:lnTo>
                        <a:pt x="333" y="398"/>
                      </a:lnTo>
                      <a:lnTo>
                        <a:pt x="324" y="382"/>
                      </a:lnTo>
                      <a:lnTo>
                        <a:pt x="314" y="365"/>
                      </a:lnTo>
                      <a:lnTo>
                        <a:pt x="303" y="350"/>
                      </a:lnTo>
                      <a:lnTo>
                        <a:pt x="294" y="334"/>
                      </a:lnTo>
                      <a:lnTo>
                        <a:pt x="284" y="317"/>
                      </a:lnTo>
                      <a:lnTo>
                        <a:pt x="275" y="302"/>
                      </a:lnTo>
                      <a:lnTo>
                        <a:pt x="273" y="281"/>
                      </a:lnTo>
                      <a:lnTo>
                        <a:pt x="267" y="261"/>
                      </a:lnTo>
                      <a:lnTo>
                        <a:pt x="261" y="241"/>
                      </a:lnTo>
                      <a:lnTo>
                        <a:pt x="256" y="221"/>
                      </a:lnTo>
                      <a:lnTo>
                        <a:pt x="250" y="202"/>
                      </a:lnTo>
                      <a:lnTo>
                        <a:pt x="244" y="182"/>
                      </a:lnTo>
                      <a:lnTo>
                        <a:pt x="242" y="163"/>
                      </a:lnTo>
                      <a:lnTo>
                        <a:pt x="244" y="143"/>
                      </a:lnTo>
                      <a:lnTo>
                        <a:pt x="242" y="126"/>
                      </a:lnTo>
                      <a:lnTo>
                        <a:pt x="241" y="109"/>
                      </a:lnTo>
                      <a:lnTo>
                        <a:pt x="237" y="94"/>
                      </a:lnTo>
                      <a:lnTo>
                        <a:pt x="235" y="77"/>
                      </a:lnTo>
                      <a:lnTo>
                        <a:pt x="233" y="60"/>
                      </a:lnTo>
                      <a:lnTo>
                        <a:pt x="231" y="43"/>
                      </a:lnTo>
                      <a:lnTo>
                        <a:pt x="227" y="26"/>
                      </a:lnTo>
                      <a:lnTo>
                        <a:pt x="223" y="11"/>
                      </a:lnTo>
                      <a:lnTo>
                        <a:pt x="235" y="13"/>
                      </a:lnTo>
                      <a:lnTo>
                        <a:pt x="244" y="13"/>
                      </a:lnTo>
                      <a:lnTo>
                        <a:pt x="254" y="13"/>
                      </a:lnTo>
                      <a:lnTo>
                        <a:pt x="261" y="12"/>
                      </a:lnTo>
                      <a:lnTo>
                        <a:pt x="271" y="10"/>
                      </a:lnTo>
                      <a:lnTo>
                        <a:pt x="280" y="7"/>
                      </a:lnTo>
                      <a:lnTo>
                        <a:pt x="290" y="4"/>
                      </a:lnTo>
                      <a:lnTo>
                        <a:pt x="299" y="0"/>
                      </a:lnTo>
                      <a:lnTo>
                        <a:pt x="299" y="2"/>
                      </a:lnTo>
                      <a:lnTo>
                        <a:pt x="299" y="4"/>
                      </a:lnTo>
                      <a:lnTo>
                        <a:pt x="297" y="6"/>
                      </a:lnTo>
                      <a:lnTo>
                        <a:pt x="297" y="8"/>
                      </a:lnTo>
                      <a:lnTo>
                        <a:pt x="297" y="11"/>
                      </a:lnTo>
                      <a:lnTo>
                        <a:pt x="295" y="12"/>
                      </a:lnTo>
                      <a:lnTo>
                        <a:pt x="295" y="15"/>
                      </a:lnTo>
                      <a:lnTo>
                        <a:pt x="295" y="16"/>
                      </a:lnTo>
                      <a:lnTo>
                        <a:pt x="290" y="16"/>
                      </a:lnTo>
                      <a:lnTo>
                        <a:pt x="290" y="25"/>
                      </a:lnTo>
                      <a:lnTo>
                        <a:pt x="288" y="26"/>
                      </a:lnTo>
                      <a:lnTo>
                        <a:pt x="286" y="29"/>
                      </a:lnTo>
                      <a:lnTo>
                        <a:pt x="284" y="32"/>
                      </a:lnTo>
                      <a:lnTo>
                        <a:pt x="280" y="34"/>
                      </a:lnTo>
                      <a:lnTo>
                        <a:pt x="278" y="37"/>
                      </a:lnTo>
                      <a:lnTo>
                        <a:pt x="275" y="38"/>
                      </a:lnTo>
                      <a:lnTo>
                        <a:pt x="271" y="39"/>
                      </a:lnTo>
                      <a:lnTo>
                        <a:pt x="269" y="41"/>
                      </a:lnTo>
                      <a:lnTo>
                        <a:pt x="269" y="42"/>
                      </a:lnTo>
                      <a:lnTo>
                        <a:pt x="267" y="43"/>
                      </a:lnTo>
                      <a:lnTo>
                        <a:pt x="267" y="45"/>
                      </a:lnTo>
                      <a:lnTo>
                        <a:pt x="265" y="47"/>
                      </a:lnTo>
                      <a:lnTo>
                        <a:pt x="265" y="48"/>
                      </a:lnTo>
                      <a:lnTo>
                        <a:pt x="265" y="50"/>
                      </a:lnTo>
                      <a:lnTo>
                        <a:pt x="263" y="51"/>
                      </a:lnTo>
                      <a:lnTo>
                        <a:pt x="263" y="52"/>
                      </a:lnTo>
                      <a:lnTo>
                        <a:pt x="261" y="54"/>
                      </a:lnTo>
                      <a:lnTo>
                        <a:pt x="258" y="55"/>
                      </a:lnTo>
                      <a:lnTo>
                        <a:pt x="256" y="56"/>
                      </a:lnTo>
                      <a:lnTo>
                        <a:pt x="254" y="60"/>
                      </a:lnTo>
                      <a:lnTo>
                        <a:pt x="250" y="68"/>
                      </a:lnTo>
                      <a:lnTo>
                        <a:pt x="248" y="78"/>
                      </a:lnTo>
                      <a:lnTo>
                        <a:pt x="248" y="104"/>
                      </a:lnTo>
                      <a:lnTo>
                        <a:pt x="250" y="134"/>
                      </a:lnTo>
                      <a:lnTo>
                        <a:pt x="258" y="164"/>
                      </a:lnTo>
                      <a:lnTo>
                        <a:pt x="265" y="190"/>
                      </a:lnTo>
                      <a:lnTo>
                        <a:pt x="269" y="200"/>
                      </a:lnTo>
                      <a:lnTo>
                        <a:pt x="273" y="208"/>
                      </a:lnTo>
                      <a:lnTo>
                        <a:pt x="277" y="213"/>
                      </a:lnTo>
                      <a:lnTo>
                        <a:pt x="282" y="216"/>
                      </a:lnTo>
                      <a:lnTo>
                        <a:pt x="282" y="219"/>
                      </a:lnTo>
                      <a:lnTo>
                        <a:pt x="282" y="221"/>
                      </a:lnTo>
                      <a:lnTo>
                        <a:pt x="286" y="225"/>
                      </a:lnTo>
                      <a:lnTo>
                        <a:pt x="292" y="229"/>
                      </a:lnTo>
                      <a:lnTo>
                        <a:pt x="297" y="234"/>
                      </a:lnTo>
                      <a:lnTo>
                        <a:pt x="301" y="238"/>
                      </a:lnTo>
                      <a:lnTo>
                        <a:pt x="307" y="242"/>
                      </a:lnTo>
                      <a:lnTo>
                        <a:pt x="313" y="244"/>
                      </a:lnTo>
                      <a:lnTo>
                        <a:pt x="316" y="247"/>
                      </a:lnTo>
                      <a:lnTo>
                        <a:pt x="322" y="250"/>
                      </a:lnTo>
                      <a:lnTo>
                        <a:pt x="322" y="256"/>
                      </a:lnTo>
                      <a:lnTo>
                        <a:pt x="324" y="267"/>
                      </a:lnTo>
                      <a:lnTo>
                        <a:pt x="326" y="281"/>
                      </a:lnTo>
                      <a:lnTo>
                        <a:pt x="328" y="298"/>
                      </a:lnTo>
                      <a:lnTo>
                        <a:pt x="330" y="312"/>
                      </a:lnTo>
                      <a:lnTo>
                        <a:pt x="331" y="325"/>
                      </a:lnTo>
                      <a:lnTo>
                        <a:pt x="333" y="334"/>
                      </a:lnTo>
                      <a:lnTo>
                        <a:pt x="335" y="338"/>
                      </a:lnTo>
                      <a:lnTo>
                        <a:pt x="335" y="344"/>
                      </a:lnTo>
                      <a:lnTo>
                        <a:pt x="339" y="350"/>
                      </a:lnTo>
                      <a:lnTo>
                        <a:pt x="341" y="355"/>
                      </a:lnTo>
                      <a:lnTo>
                        <a:pt x="345" y="361"/>
                      </a:lnTo>
                      <a:lnTo>
                        <a:pt x="349" y="367"/>
                      </a:lnTo>
                      <a:lnTo>
                        <a:pt x="350" y="373"/>
                      </a:lnTo>
                      <a:lnTo>
                        <a:pt x="352" y="378"/>
                      </a:lnTo>
                      <a:lnTo>
                        <a:pt x="354" y="385"/>
                      </a:lnTo>
                      <a:lnTo>
                        <a:pt x="356" y="386"/>
                      </a:lnTo>
                      <a:lnTo>
                        <a:pt x="360" y="391"/>
                      </a:lnTo>
                      <a:lnTo>
                        <a:pt x="366" y="398"/>
                      </a:lnTo>
                      <a:lnTo>
                        <a:pt x="371" y="407"/>
                      </a:lnTo>
                      <a:lnTo>
                        <a:pt x="375" y="415"/>
                      </a:lnTo>
                      <a:lnTo>
                        <a:pt x="381" y="424"/>
                      </a:lnTo>
                      <a:lnTo>
                        <a:pt x="383" y="429"/>
                      </a:lnTo>
                      <a:lnTo>
                        <a:pt x="385" y="433"/>
                      </a:lnTo>
                      <a:lnTo>
                        <a:pt x="390" y="437"/>
                      </a:lnTo>
                      <a:lnTo>
                        <a:pt x="398" y="442"/>
                      </a:lnTo>
                      <a:lnTo>
                        <a:pt x="407" y="451"/>
                      </a:lnTo>
                      <a:lnTo>
                        <a:pt x="417" y="460"/>
                      </a:lnTo>
                      <a:lnTo>
                        <a:pt x="428" y="470"/>
                      </a:lnTo>
                      <a:lnTo>
                        <a:pt x="440" y="481"/>
                      </a:lnTo>
                      <a:lnTo>
                        <a:pt x="451" y="489"/>
                      </a:lnTo>
                      <a:lnTo>
                        <a:pt x="460" y="495"/>
                      </a:lnTo>
                      <a:lnTo>
                        <a:pt x="460" y="498"/>
                      </a:lnTo>
                      <a:lnTo>
                        <a:pt x="487" y="498"/>
                      </a:lnTo>
                      <a:lnTo>
                        <a:pt x="489" y="499"/>
                      </a:lnTo>
                      <a:lnTo>
                        <a:pt x="489" y="502"/>
                      </a:lnTo>
                      <a:lnTo>
                        <a:pt x="491" y="503"/>
                      </a:lnTo>
                      <a:lnTo>
                        <a:pt x="493" y="505"/>
                      </a:lnTo>
                      <a:lnTo>
                        <a:pt x="494" y="508"/>
                      </a:lnTo>
                      <a:lnTo>
                        <a:pt x="494" y="509"/>
                      </a:lnTo>
                      <a:lnTo>
                        <a:pt x="496" y="512"/>
                      </a:lnTo>
                      <a:lnTo>
                        <a:pt x="496" y="513"/>
                      </a:lnTo>
                      <a:lnTo>
                        <a:pt x="493" y="516"/>
                      </a:lnTo>
                      <a:lnTo>
                        <a:pt x="487" y="520"/>
                      </a:lnTo>
                      <a:lnTo>
                        <a:pt x="485" y="520"/>
                      </a:lnTo>
                      <a:lnTo>
                        <a:pt x="483" y="520"/>
                      </a:lnTo>
                      <a:lnTo>
                        <a:pt x="481" y="520"/>
                      </a:lnTo>
                      <a:lnTo>
                        <a:pt x="479" y="521"/>
                      </a:lnTo>
                      <a:lnTo>
                        <a:pt x="479" y="522"/>
                      </a:lnTo>
                      <a:lnTo>
                        <a:pt x="472" y="522"/>
                      </a:lnTo>
                      <a:lnTo>
                        <a:pt x="464" y="524"/>
                      </a:lnTo>
                      <a:lnTo>
                        <a:pt x="457" y="525"/>
                      </a:lnTo>
                      <a:lnTo>
                        <a:pt x="447" y="528"/>
                      </a:lnTo>
                      <a:lnTo>
                        <a:pt x="440" y="529"/>
                      </a:lnTo>
                      <a:lnTo>
                        <a:pt x="430" y="530"/>
                      </a:lnTo>
                      <a:lnTo>
                        <a:pt x="422" y="531"/>
                      </a:lnTo>
                      <a:lnTo>
                        <a:pt x="417" y="531"/>
                      </a:lnTo>
                      <a:lnTo>
                        <a:pt x="402" y="540"/>
                      </a:lnTo>
                      <a:lnTo>
                        <a:pt x="402" y="572"/>
                      </a:lnTo>
                      <a:lnTo>
                        <a:pt x="394" y="578"/>
                      </a:lnTo>
                      <a:lnTo>
                        <a:pt x="373" y="577"/>
                      </a:lnTo>
                      <a:lnTo>
                        <a:pt x="352" y="574"/>
                      </a:lnTo>
                      <a:lnTo>
                        <a:pt x="331" y="570"/>
                      </a:lnTo>
                      <a:lnTo>
                        <a:pt x="311" y="565"/>
                      </a:lnTo>
                      <a:lnTo>
                        <a:pt x="290" y="561"/>
                      </a:lnTo>
                      <a:lnTo>
                        <a:pt x="269" y="557"/>
                      </a:lnTo>
                      <a:lnTo>
                        <a:pt x="248" y="553"/>
                      </a:lnTo>
                      <a:lnTo>
                        <a:pt x="227" y="553"/>
                      </a:lnTo>
                      <a:lnTo>
                        <a:pt x="237" y="559"/>
                      </a:lnTo>
                      <a:lnTo>
                        <a:pt x="241" y="560"/>
                      </a:lnTo>
                      <a:lnTo>
                        <a:pt x="244" y="561"/>
                      </a:lnTo>
                      <a:lnTo>
                        <a:pt x="248" y="564"/>
                      </a:lnTo>
                      <a:lnTo>
                        <a:pt x="252" y="566"/>
                      </a:lnTo>
                      <a:lnTo>
                        <a:pt x="256" y="569"/>
                      </a:lnTo>
                      <a:lnTo>
                        <a:pt x="259" y="572"/>
                      </a:lnTo>
                      <a:lnTo>
                        <a:pt x="261" y="574"/>
                      </a:lnTo>
                      <a:lnTo>
                        <a:pt x="263" y="574"/>
                      </a:lnTo>
                      <a:lnTo>
                        <a:pt x="263" y="577"/>
                      </a:lnTo>
                      <a:lnTo>
                        <a:pt x="265" y="579"/>
                      </a:lnTo>
                      <a:lnTo>
                        <a:pt x="265" y="581"/>
                      </a:lnTo>
                      <a:lnTo>
                        <a:pt x="265" y="583"/>
                      </a:lnTo>
                      <a:lnTo>
                        <a:pt x="267" y="586"/>
                      </a:lnTo>
                      <a:lnTo>
                        <a:pt x="267" y="589"/>
                      </a:lnTo>
                      <a:lnTo>
                        <a:pt x="269" y="591"/>
                      </a:lnTo>
                      <a:lnTo>
                        <a:pt x="269" y="592"/>
                      </a:lnTo>
                      <a:lnTo>
                        <a:pt x="254" y="592"/>
                      </a:lnTo>
                      <a:lnTo>
                        <a:pt x="239" y="590"/>
                      </a:lnTo>
                      <a:lnTo>
                        <a:pt x="223" y="587"/>
                      </a:lnTo>
                      <a:lnTo>
                        <a:pt x="210" y="583"/>
                      </a:lnTo>
                      <a:lnTo>
                        <a:pt x="195" y="581"/>
                      </a:lnTo>
                      <a:lnTo>
                        <a:pt x="182" y="578"/>
                      </a:lnTo>
                      <a:lnTo>
                        <a:pt x="167" y="578"/>
                      </a:lnTo>
                      <a:lnTo>
                        <a:pt x="151" y="581"/>
                      </a:lnTo>
                      <a:lnTo>
                        <a:pt x="155" y="581"/>
                      </a:lnTo>
                      <a:lnTo>
                        <a:pt x="157" y="582"/>
                      </a:lnTo>
                      <a:lnTo>
                        <a:pt x="157" y="583"/>
                      </a:lnTo>
                      <a:lnTo>
                        <a:pt x="157" y="585"/>
                      </a:lnTo>
                      <a:lnTo>
                        <a:pt x="157" y="586"/>
                      </a:lnTo>
                      <a:lnTo>
                        <a:pt x="157" y="587"/>
                      </a:lnTo>
                      <a:lnTo>
                        <a:pt x="157" y="589"/>
                      </a:lnTo>
                      <a:lnTo>
                        <a:pt x="157" y="590"/>
                      </a:lnTo>
                      <a:lnTo>
                        <a:pt x="161" y="590"/>
                      </a:lnTo>
                      <a:lnTo>
                        <a:pt x="161" y="591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3" y="598"/>
                      </a:lnTo>
                      <a:lnTo>
                        <a:pt x="165" y="600"/>
                      </a:lnTo>
                      <a:lnTo>
                        <a:pt x="165" y="602"/>
                      </a:lnTo>
                      <a:lnTo>
                        <a:pt x="165" y="604"/>
                      </a:lnTo>
                      <a:lnTo>
                        <a:pt x="165" y="605"/>
                      </a:lnTo>
                      <a:lnTo>
                        <a:pt x="157" y="608"/>
                      </a:lnTo>
                      <a:lnTo>
                        <a:pt x="155" y="609"/>
                      </a:lnTo>
                      <a:lnTo>
                        <a:pt x="155" y="611"/>
                      </a:lnTo>
                      <a:lnTo>
                        <a:pt x="155" y="612"/>
                      </a:lnTo>
                      <a:lnTo>
                        <a:pt x="153" y="613"/>
                      </a:lnTo>
                      <a:lnTo>
                        <a:pt x="153" y="614"/>
                      </a:lnTo>
                      <a:lnTo>
                        <a:pt x="151" y="616"/>
                      </a:lnTo>
                      <a:lnTo>
                        <a:pt x="151" y="617"/>
                      </a:lnTo>
                      <a:lnTo>
                        <a:pt x="146" y="618"/>
                      </a:lnTo>
                      <a:lnTo>
                        <a:pt x="140" y="622"/>
                      </a:lnTo>
                      <a:lnTo>
                        <a:pt x="134" y="626"/>
                      </a:lnTo>
                      <a:lnTo>
                        <a:pt x="129" y="631"/>
                      </a:lnTo>
                      <a:lnTo>
                        <a:pt x="123" y="637"/>
                      </a:lnTo>
                      <a:lnTo>
                        <a:pt x="119" y="640"/>
                      </a:lnTo>
                      <a:lnTo>
                        <a:pt x="115" y="644"/>
                      </a:lnTo>
                      <a:lnTo>
                        <a:pt x="112" y="646"/>
                      </a:lnTo>
                      <a:lnTo>
                        <a:pt x="110" y="651"/>
                      </a:lnTo>
                      <a:lnTo>
                        <a:pt x="108" y="656"/>
                      </a:lnTo>
                      <a:lnTo>
                        <a:pt x="104" y="663"/>
                      </a:lnTo>
                      <a:lnTo>
                        <a:pt x="100" y="668"/>
                      </a:lnTo>
                      <a:lnTo>
                        <a:pt x="96" y="674"/>
                      </a:lnTo>
                      <a:lnTo>
                        <a:pt x="93" y="679"/>
                      </a:lnTo>
                      <a:lnTo>
                        <a:pt x="91" y="686"/>
                      </a:lnTo>
                      <a:lnTo>
                        <a:pt x="89" y="691"/>
                      </a:lnTo>
                      <a:lnTo>
                        <a:pt x="87" y="691"/>
                      </a:lnTo>
                      <a:lnTo>
                        <a:pt x="85" y="692"/>
                      </a:lnTo>
                      <a:lnTo>
                        <a:pt x="81" y="694"/>
                      </a:lnTo>
                      <a:lnTo>
                        <a:pt x="78" y="694"/>
                      </a:lnTo>
                      <a:lnTo>
                        <a:pt x="76" y="695"/>
                      </a:lnTo>
                      <a:lnTo>
                        <a:pt x="74" y="696"/>
                      </a:lnTo>
                      <a:lnTo>
                        <a:pt x="72" y="698"/>
                      </a:lnTo>
                      <a:lnTo>
                        <a:pt x="72" y="700"/>
                      </a:lnTo>
                      <a:lnTo>
                        <a:pt x="70" y="700"/>
                      </a:lnTo>
                      <a:lnTo>
                        <a:pt x="70" y="701"/>
                      </a:lnTo>
                      <a:lnTo>
                        <a:pt x="68" y="701"/>
                      </a:lnTo>
                      <a:lnTo>
                        <a:pt x="66" y="703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9" name="Freeform 25">
                  <a:extLst>
                    <a:ext uri="{FF2B5EF4-FFF2-40B4-BE49-F238E27FC236}">
                      <a16:creationId xmlns:a16="http://schemas.microsoft.com/office/drawing/2014/main" id="{75F6D8E6-04DC-8369-533B-6758573B1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5" y="3231"/>
                  <a:ext cx="27" cy="10"/>
                </a:xfrm>
                <a:custGeom>
                  <a:avLst/>
                  <a:gdLst>
                    <a:gd name="T0" fmla="*/ 27 w 27"/>
                    <a:gd name="T1" fmla="*/ 0 h 10"/>
                    <a:gd name="T2" fmla="*/ 27 w 27"/>
                    <a:gd name="T3" fmla="*/ 1 h 10"/>
                    <a:gd name="T4" fmla="*/ 25 w 27"/>
                    <a:gd name="T5" fmla="*/ 3 h 10"/>
                    <a:gd name="T6" fmla="*/ 23 w 27"/>
                    <a:gd name="T7" fmla="*/ 4 h 10"/>
                    <a:gd name="T8" fmla="*/ 21 w 27"/>
                    <a:gd name="T9" fmla="*/ 5 h 10"/>
                    <a:gd name="T10" fmla="*/ 19 w 27"/>
                    <a:gd name="T11" fmla="*/ 7 h 10"/>
                    <a:gd name="T12" fmla="*/ 17 w 27"/>
                    <a:gd name="T13" fmla="*/ 8 h 10"/>
                    <a:gd name="T14" fmla="*/ 15 w 27"/>
                    <a:gd name="T15" fmla="*/ 8 h 10"/>
                    <a:gd name="T16" fmla="*/ 15 w 27"/>
                    <a:gd name="T17" fmla="*/ 9 h 10"/>
                    <a:gd name="T18" fmla="*/ 14 w 27"/>
                    <a:gd name="T19" fmla="*/ 9 h 10"/>
                    <a:gd name="T20" fmla="*/ 12 w 27"/>
                    <a:gd name="T21" fmla="*/ 10 h 10"/>
                    <a:gd name="T22" fmla="*/ 10 w 27"/>
                    <a:gd name="T23" fmla="*/ 10 h 10"/>
                    <a:gd name="T24" fmla="*/ 8 w 27"/>
                    <a:gd name="T25" fmla="*/ 9 h 10"/>
                    <a:gd name="T26" fmla="*/ 6 w 27"/>
                    <a:gd name="T27" fmla="*/ 9 h 10"/>
                    <a:gd name="T28" fmla="*/ 4 w 27"/>
                    <a:gd name="T29" fmla="*/ 9 h 10"/>
                    <a:gd name="T30" fmla="*/ 2 w 27"/>
                    <a:gd name="T31" fmla="*/ 9 h 10"/>
                    <a:gd name="T32" fmla="*/ 0 w 27"/>
                    <a:gd name="T33" fmla="*/ 9 h 10"/>
                    <a:gd name="T34" fmla="*/ 4 w 27"/>
                    <a:gd name="T35" fmla="*/ 8 h 10"/>
                    <a:gd name="T36" fmla="*/ 8 w 27"/>
                    <a:gd name="T37" fmla="*/ 7 h 10"/>
                    <a:gd name="T38" fmla="*/ 10 w 27"/>
                    <a:gd name="T39" fmla="*/ 7 h 10"/>
                    <a:gd name="T40" fmla="*/ 14 w 27"/>
                    <a:gd name="T41" fmla="*/ 5 h 10"/>
                    <a:gd name="T42" fmla="*/ 17 w 27"/>
                    <a:gd name="T43" fmla="*/ 4 h 10"/>
                    <a:gd name="T44" fmla="*/ 21 w 27"/>
                    <a:gd name="T45" fmla="*/ 3 h 10"/>
                    <a:gd name="T46" fmla="*/ 25 w 27"/>
                    <a:gd name="T47" fmla="*/ 1 h 10"/>
                    <a:gd name="T48" fmla="*/ 27 w 27"/>
                    <a:gd name="T49" fmla="*/ 0 h 1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27" h="10">
                      <a:moveTo>
                        <a:pt x="27" y="0"/>
                      </a:moveTo>
                      <a:lnTo>
                        <a:pt x="27" y="1"/>
                      </a:lnTo>
                      <a:lnTo>
                        <a:pt x="25" y="3"/>
                      </a:lnTo>
                      <a:lnTo>
                        <a:pt x="23" y="4"/>
                      </a:lnTo>
                      <a:lnTo>
                        <a:pt x="21" y="5"/>
                      </a:lnTo>
                      <a:lnTo>
                        <a:pt x="19" y="7"/>
                      </a:lnTo>
                      <a:lnTo>
                        <a:pt x="17" y="8"/>
                      </a:lnTo>
                      <a:lnTo>
                        <a:pt x="15" y="8"/>
                      </a:ln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2" y="10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6" y="9"/>
                      </a:ln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0" y="9"/>
                      </a:lnTo>
                      <a:lnTo>
                        <a:pt x="4" y="8"/>
                      </a:lnTo>
                      <a:lnTo>
                        <a:pt x="8" y="7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17" y="4"/>
                      </a:lnTo>
                      <a:lnTo>
                        <a:pt x="21" y="3"/>
                      </a:lnTo>
                      <a:lnTo>
                        <a:pt x="25" y="1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2BB1C6A7-C659-399D-D1FA-8CED24123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1" name="Freeform 27">
                  <a:extLst>
                    <a:ext uri="{FF2B5EF4-FFF2-40B4-BE49-F238E27FC236}">
                      <a16:creationId xmlns:a16="http://schemas.microsoft.com/office/drawing/2014/main" id="{CCA35695-46FB-44C9-5F6A-929A21013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2" name="Freeform 28">
                  <a:extLst>
                    <a:ext uri="{FF2B5EF4-FFF2-40B4-BE49-F238E27FC236}">
                      <a16:creationId xmlns:a16="http://schemas.microsoft.com/office/drawing/2014/main" id="{C0ABABA0-5C6C-820D-593A-12A00A9D9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226" cy="21"/>
                </a:xfrm>
                <a:custGeom>
                  <a:avLst/>
                  <a:gdLst>
                    <a:gd name="T0" fmla="*/ 226 w 226"/>
                    <a:gd name="T1" fmla="*/ 21 h 21"/>
                    <a:gd name="T2" fmla="*/ 0 w 226"/>
                    <a:gd name="T3" fmla="*/ 17 h 21"/>
                    <a:gd name="T4" fmla="*/ 0 w 226"/>
                    <a:gd name="T5" fmla="*/ 0 h 21"/>
                    <a:gd name="T6" fmla="*/ 23 w 226"/>
                    <a:gd name="T7" fmla="*/ 1 h 21"/>
                    <a:gd name="T8" fmla="*/ 47 w 226"/>
                    <a:gd name="T9" fmla="*/ 3 h 21"/>
                    <a:gd name="T10" fmla="*/ 72 w 226"/>
                    <a:gd name="T11" fmla="*/ 4 h 21"/>
                    <a:gd name="T12" fmla="*/ 97 w 226"/>
                    <a:gd name="T13" fmla="*/ 7 h 21"/>
                    <a:gd name="T14" fmla="*/ 119 w 226"/>
                    <a:gd name="T15" fmla="*/ 9 h 21"/>
                    <a:gd name="T16" fmla="*/ 144 w 226"/>
                    <a:gd name="T17" fmla="*/ 10 h 21"/>
                    <a:gd name="T18" fmla="*/ 169 w 226"/>
                    <a:gd name="T19" fmla="*/ 12 h 21"/>
                    <a:gd name="T20" fmla="*/ 192 w 226"/>
                    <a:gd name="T21" fmla="*/ 13 h 21"/>
                    <a:gd name="T22" fmla="*/ 195 w 226"/>
                    <a:gd name="T23" fmla="*/ 13 h 21"/>
                    <a:gd name="T24" fmla="*/ 199 w 226"/>
                    <a:gd name="T25" fmla="*/ 14 h 21"/>
                    <a:gd name="T26" fmla="*/ 203 w 226"/>
                    <a:gd name="T27" fmla="*/ 16 h 21"/>
                    <a:gd name="T28" fmla="*/ 207 w 226"/>
                    <a:gd name="T29" fmla="*/ 17 h 21"/>
                    <a:gd name="T30" fmla="*/ 212 w 226"/>
                    <a:gd name="T31" fmla="*/ 17 h 21"/>
                    <a:gd name="T32" fmla="*/ 216 w 226"/>
                    <a:gd name="T33" fmla="*/ 18 h 21"/>
                    <a:gd name="T34" fmla="*/ 222 w 226"/>
                    <a:gd name="T35" fmla="*/ 20 h 21"/>
                    <a:gd name="T36" fmla="*/ 226 w 226"/>
                    <a:gd name="T37" fmla="*/ 21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6" h="21">
                      <a:moveTo>
                        <a:pt x="226" y="21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3"/>
                      </a:lnTo>
                      <a:lnTo>
                        <a:pt x="199" y="14"/>
                      </a:lnTo>
                      <a:lnTo>
                        <a:pt x="203" y="16"/>
                      </a:lnTo>
                      <a:lnTo>
                        <a:pt x="207" y="17"/>
                      </a:lnTo>
                      <a:lnTo>
                        <a:pt x="212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6" y="21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3" name="Freeform 29">
                  <a:extLst>
                    <a:ext uri="{FF2B5EF4-FFF2-40B4-BE49-F238E27FC236}">
                      <a16:creationId xmlns:a16="http://schemas.microsoft.com/office/drawing/2014/main" id="{AF53138C-BFCA-9DD7-7453-5551621A8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22"/>
                  <a:ext cx="313" cy="65"/>
                </a:xfrm>
                <a:custGeom>
                  <a:avLst/>
                  <a:gdLst>
                    <a:gd name="T0" fmla="*/ 4 w 313"/>
                    <a:gd name="T1" fmla="*/ 40 h 65"/>
                    <a:gd name="T2" fmla="*/ 8 w 313"/>
                    <a:gd name="T3" fmla="*/ 24 h 65"/>
                    <a:gd name="T4" fmla="*/ 8 w 313"/>
                    <a:gd name="T5" fmla="*/ 9 h 65"/>
                    <a:gd name="T6" fmla="*/ 8 w 313"/>
                    <a:gd name="T7" fmla="*/ 4 h 65"/>
                    <a:gd name="T8" fmla="*/ 13 w 313"/>
                    <a:gd name="T9" fmla="*/ 1 h 65"/>
                    <a:gd name="T10" fmla="*/ 23 w 313"/>
                    <a:gd name="T11" fmla="*/ 1 h 65"/>
                    <a:gd name="T12" fmla="*/ 40 w 313"/>
                    <a:gd name="T13" fmla="*/ 2 h 65"/>
                    <a:gd name="T14" fmla="*/ 61 w 313"/>
                    <a:gd name="T15" fmla="*/ 1 h 65"/>
                    <a:gd name="T16" fmla="*/ 114 w 313"/>
                    <a:gd name="T17" fmla="*/ 2 h 65"/>
                    <a:gd name="T18" fmla="*/ 178 w 313"/>
                    <a:gd name="T19" fmla="*/ 13 h 65"/>
                    <a:gd name="T20" fmla="*/ 245 w 313"/>
                    <a:gd name="T21" fmla="*/ 15 h 65"/>
                    <a:gd name="T22" fmla="*/ 250 w 313"/>
                    <a:gd name="T23" fmla="*/ 19 h 65"/>
                    <a:gd name="T24" fmla="*/ 256 w 313"/>
                    <a:gd name="T25" fmla="*/ 17 h 65"/>
                    <a:gd name="T26" fmla="*/ 262 w 313"/>
                    <a:gd name="T27" fmla="*/ 15 h 65"/>
                    <a:gd name="T28" fmla="*/ 264 w 313"/>
                    <a:gd name="T29" fmla="*/ 15 h 65"/>
                    <a:gd name="T30" fmla="*/ 265 w 313"/>
                    <a:gd name="T31" fmla="*/ 15 h 65"/>
                    <a:gd name="T32" fmla="*/ 273 w 313"/>
                    <a:gd name="T33" fmla="*/ 17 h 65"/>
                    <a:gd name="T34" fmla="*/ 281 w 313"/>
                    <a:gd name="T35" fmla="*/ 18 h 65"/>
                    <a:gd name="T36" fmla="*/ 290 w 313"/>
                    <a:gd name="T37" fmla="*/ 19 h 65"/>
                    <a:gd name="T38" fmla="*/ 294 w 313"/>
                    <a:gd name="T39" fmla="*/ 19 h 65"/>
                    <a:gd name="T40" fmla="*/ 296 w 313"/>
                    <a:gd name="T41" fmla="*/ 21 h 65"/>
                    <a:gd name="T42" fmla="*/ 313 w 313"/>
                    <a:gd name="T43" fmla="*/ 31 h 65"/>
                    <a:gd name="T44" fmla="*/ 288 w 313"/>
                    <a:gd name="T45" fmla="*/ 30 h 65"/>
                    <a:gd name="T46" fmla="*/ 264 w 313"/>
                    <a:gd name="T47" fmla="*/ 26 h 65"/>
                    <a:gd name="T48" fmla="*/ 246 w 313"/>
                    <a:gd name="T49" fmla="*/ 26 h 65"/>
                    <a:gd name="T50" fmla="*/ 248 w 313"/>
                    <a:gd name="T51" fmla="*/ 28 h 65"/>
                    <a:gd name="T52" fmla="*/ 250 w 313"/>
                    <a:gd name="T53" fmla="*/ 32 h 65"/>
                    <a:gd name="T54" fmla="*/ 222 w 313"/>
                    <a:gd name="T55" fmla="*/ 31 h 65"/>
                    <a:gd name="T56" fmla="*/ 174 w 313"/>
                    <a:gd name="T57" fmla="*/ 31 h 65"/>
                    <a:gd name="T58" fmla="*/ 129 w 313"/>
                    <a:gd name="T59" fmla="*/ 31 h 65"/>
                    <a:gd name="T60" fmla="*/ 138 w 313"/>
                    <a:gd name="T61" fmla="*/ 44 h 65"/>
                    <a:gd name="T62" fmla="*/ 142 w 313"/>
                    <a:gd name="T63" fmla="*/ 45 h 65"/>
                    <a:gd name="T64" fmla="*/ 144 w 313"/>
                    <a:gd name="T65" fmla="*/ 46 h 65"/>
                    <a:gd name="T66" fmla="*/ 148 w 313"/>
                    <a:gd name="T67" fmla="*/ 48 h 65"/>
                    <a:gd name="T68" fmla="*/ 146 w 313"/>
                    <a:gd name="T69" fmla="*/ 53 h 65"/>
                    <a:gd name="T70" fmla="*/ 144 w 313"/>
                    <a:gd name="T71" fmla="*/ 58 h 65"/>
                    <a:gd name="T72" fmla="*/ 116 w 313"/>
                    <a:gd name="T73" fmla="*/ 56 h 65"/>
                    <a:gd name="T74" fmla="*/ 89 w 313"/>
                    <a:gd name="T75" fmla="*/ 53 h 65"/>
                    <a:gd name="T76" fmla="*/ 65 w 313"/>
                    <a:gd name="T77" fmla="*/ 48 h 65"/>
                    <a:gd name="T78" fmla="*/ 51 w 313"/>
                    <a:gd name="T79" fmla="*/ 46 h 65"/>
                    <a:gd name="T80" fmla="*/ 44 w 313"/>
                    <a:gd name="T81" fmla="*/ 45 h 65"/>
                    <a:gd name="T82" fmla="*/ 29 w 313"/>
                    <a:gd name="T83" fmla="*/ 44 h 65"/>
                    <a:gd name="T84" fmla="*/ 27 w 313"/>
                    <a:gd name="T85" fmla="*/ 50 h 65"/>
                    <a:gd name="T86" fmla="*/ 29 w 313"/>
                    <a:gd name="T87" fmla="*/ 65 h 65"/>
                    <a:gd name="T88" fmla="*/ 13 w 313"/>
                    <a:gd name="T89" fmla="*/ 61 h 65"/>
                    <a:gd name="T90" fmla="*/ 0 w 313"/>
                    <a:gd name="T91" fmla="*/ 59 h 6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3" h="65">
                      <a:moveTo>
                        <a:pt x="0" y="49"/>
                      </a:moveTo>
                      <a:lnTo>
                        <a:pt x="2" y="44"/>
                      </a:lnTo>
                      <a:lnTo>
                        <a:pt x="4" y="40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8" y="24"/>
                      </a:lnTo>
                      <a:lnTo>
                        <a:pt x="8" y="19"/>
                      </a:lnTo>
                      <a:lnTo>
                        <a:pt x="8" y="14"/>
                      </a:lnTo>
                      <a:lnTo>
                        <a:pt x="8" y="9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1"/>
                      </a:lnTo>
                      <a:lnTo>
                        <a:pt x="13" y="1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7" y="1"/>
                      </a:lnTo>
                      <a:lnTo>
                        <a:pt x="34" y="2"/>
                      </a:lnTo>
                      <a:lnTo>
                        <a:pt x="40" y="2"/>
                      </a:lnTo>
                      <a:lnTo>
                        <a:pt x="47" y="2"/>
                      </a:lnTo>
                      <a:lnTo>
                        <a:pt x="55" y="1"/>
                      </a:lnTo>
                      <a:lnTo>
                        <a:pt x="61" y="1"/>
                      </a:lnTo>
                      <a:lnTo>
                        <a:pt x="66" y="0"/>
                      </a:lnTo>
                      <a:lnTo>
                        <a:pt x="91" y="0"/>
                      </a:lnTo>
                      <a:lnTo>
                        <a:pt x="114" y="2"/>
                      </a:lnTo>
                      <a:lnTo>
                        <a:pt x="135" y="5"/>
                      </a:lnTo>
                      <a:lnTo>
                        <a:pt x="157" y="9"/>
                      </a:lnTo>
                      <a:lnTo>
                        <a:pt x="178" y="13"/>
                      </a:lnTo>
                      <a:lnTo>
                        <a:pt x="201" y="15"/>
                      </a:lnTo>
                      <a:lnTo>
                        <a:pt x="222" y="17"/>
                      </a:lnTo>
                      <a:lnTo>
                        <a:pt x="245" y="15"/>
                      </a:lnTo>
                      <a:lnTo>
                        <a:pt x="246" y="18"/>
                      </a:lnTo>
                      <a:lnTo>
                        <a:pt x="248" y="19"/>
                      </a:lnTo>
                      <a:lnTo>
                        <a:pt x="250" y="19"/>
                      </a:lnTo>
                      <a:lnTo>
                        <a:pt x="252" y="19"/>
                      </a:lnTo>
                      <a:lnTo>
                        <a:pt x="254" y="18"/>
                      </a:lnTo>
                      <a:lnTo>
                        <a:pt x="256" y="17"/>
                      </a:lnTo>
                      <a:lnTo>
                        <a:pt x="260" y="17"/>
                      </a:lnTo>
                      <a:lnTo>
                        <a:pt x="262" y="15"/>
                      </a:lnTo>
                      <a:lnTo>
                        <a:pt x="264" y="15"/>
                      </a:lnTo>
                      <a:lnTo>
                        <a:pt x="265" y="15"/>
                      </a:lnTo>
                      <a:lnTo>
                        <a:pt x="269" y="15"/>
                      </a:lnTo>
                      <a:lnTo>
                        <a:pt x="273" y="17"/>
                      </a:lnTo>
                      <a:lnTo>
                        <a:pt x="275" y="17"/>
                      </a:lnTo>
                      <a:lnTo>
                        <a:pt x="279" y="18"/>
                      </a:lnTo>
                      <a:lnTo>
                        <a:pt x="281" y="18"/>
                      </a:lnTo>
                      <a:lnTo>
                        <a:pt x="284" y="18"/>
                      </a:lnTo>
                      <a:lnTo>
                        <a:pt x="288" y="19"/>
                      </a:lnTo>
                      <a:lnTo>
                        <a:pt x="290" y="19"/>
                      </a:lnTo>
                      <a:lnTo>
                        <a:pt x="292" y="19"/>
                      </a:lnTo>
                      <a:lnTo>
                        <a:pt x="294" y="19"/>
                      </a:lnTo>
                      <a:lnTo>
                        <a:pt x="296" y="21"/>
                      </a:lnTo>
                      <a:lnTo>
                        <a:pt x="298" y="21"/>
                      </a:lnTo>
                      <a:lnTo>
                        <a:pt x="313" y="31"/>
                      </a:lnTo>
                      <a:lnTo>
                        <a:pt x="305" y="31"/>
                      </a:lnTo>
                      <a:lnTo>
                        <a:pt x="296" y="31"/>
                      </a:lnTo>
                      <a:lnTo>
                        <a:pt x="288" y="30"/>
                      </a:lnTo>
                      <a:lnTo>
                        <a:pt x="281" y="28"/>
                      </a:lnTo>
                      <a:lnTo>
                        <a:pt x="271" y="27"/>
                      </a:lnTo>
                      <a:lnTo>
                        <a:pt x="264" y="26"/>
                      </a:lnTo>
                      <a:lnTo>
                        <a:pt x="254" y="26"/>
                      </a:lnTo>
                      <a:lnTo>
                        <a:pt x="246" y="26"/>
                      </a:lnTo>
                      <a:lnTo>
                        <a:pt x="246" y="27"/>
                      </a:lnTo>
                      <a:lnTo>
                        <a:pt x="248" y="28"/>
                      </a:lnTo>
                      <a:lnTo>
                        <a:pt x="248" y="30"/>
                      </a:lnTo>
                      <a:lnTo>
                        <a:pt x="250" y="31"/>
                      </a:lnTo>
                      <a:lnTo>
                        <a:pt x="250" y="32"/>
                      </a:lnTo>
                      <a:lnTo>
                        <a:pt x="250" y="35"/>
                      </a:lnTo>
                      <a:lnTo>
                        <a:pt x="237" y="32"/>
                      </a:lnTo>
                      <a:lnTo>
                        <a:pt x="222" y="31"/>
                      </a:lnTo>
                      <a:lnTo>
                        <a:pt x="207" y="31"/>
                      </a:lnTo>
                      <a:lnTo>
                        <a:pt x="190" y="31"/>
                      </a:lnTo>
                      <a:lnTo>
                        <a:pt x="174" y="31"/>
                      </a:lnTo>
                      <a:lnTo>
                        <a:pt x="159" y="31"/>
                      </a:lnTo>
                      <a:lnTo>
                        <a:pt x="144" y="31"/>
                      </a:lnTo>
                      <a:lnTo>
                        <a:pt x="129" y="31"/>
                      </a:lnTo>
                      <a:lnTo>
                        <a:pt x="138" y="37"/>
                      </a:lnTo>
                      <a:lnTo>
                        <a:pt x="138" y="40"/>
                      </a:lnTo>
                      <a:lnTo>
                        <a:pt x="138" y="44"/>
                      </a:lnTo>
                      <a:lnTo>
                        <a:pt x="140" y="44"/>
                      </a:lnTo>
                      <a:lnTo>
                        <a:pt x="142" y="44"/>
                      </a:lnTo>
                      <a:lnTo>
                        <a:pt x="142" y="45"/>
                      </a:lnTo>
                      <a:lnTo>
                        <a:pt x="144" y="46"/>
                      </a:lnTo>
                      <a:lnTo>
                        <a:pt x="148" y="46"/>
                      </a:lnTo>
                      <a:lnTo>
                        <a:pt x="148" y="48"/>
                      </a:lnTo>
                      <a:lnTo>
                        <a:pt x="146" y="49"/>
                      </a:lnTo>
                      <a:lnTo>
                        <a:pt x="146" y="52"/>
                      </a:lnTo>
                      <a:lnTo>
                        <a:pt x="146" y="53"/>
                      </a:lnTo>
                      <a:lnTo>
                        <a:pt x="144" y="54"/>
                      </a:lnTo>
                      <a:lnTo>
                        <a:pt x="144" y="56"/>
                      </a:lnTo>
                      <a:lnTo>
                        <a:pt x="144" y="58"/>
                      </a:lnTo>
                      <a:lnTo>
                        <a:pt x="142" y="59"/>
                      </a:lnTo>
                      <a:lnTo>
                        <a:pt x="121" y="59"/>
                      </a:lnTo>
                      <a:lnTo>
                        <a:pt x="116" y="56"/>
                      </a:lnTo>
                      <a:lnTo>
                        <a:pt x="108" y="56"/>
                      </a:lnTo>
                      <a:lnTo>
                        <a:pt x="99" y="54"/>
                      </a:lnTo>
                      <a:lnTo>
                        <a:pt x="89" y="53"/>
                      </a:lnTo>
                      <a:lnTo>
                        <a:pt x="82" y="52"/>
                      </a:lnTo>
                      <a:lnTo>
                        <a:pt x="72" y="49"/>
                      </a:lnTo>
                      <a:lnTo>
                        <a:pt x="65" y="48"/>
                      </a:lnTo>
                      <a:lnTo>
                        <a:pt x="57" y="46"/>
                      </a:lnTo>
                      <a:lnTo>
                        <a:pt x="49" y="46"/>
                      </a:lnTo>
                      <a:lnTo>
                        <a:pt x="51" y="46"/>
                      </a:lnTo>
                      <a:lnTo>
                        <a:pt x="49" y="46"/>
                      </a:lnTo>
                      <a:lnTo>
                        <a:pt x="47" y="45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32" y="44"/>
                      </a:lnTo>
                      <a:lnTo>
                        <a:pt x="29" y="44"/>
                      </a:lnTo>
                      <a:lnTo>
                        <a:pt x="27" y="44"/>
                      </a:lnTo>
                      <a:lnTo>
                        <a:pt x="27" y="46"/>
                      </a:lnTo>
                      <a:lnTo>
                        <a:pt x="27" y="50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9" y="65"/>
                      </a:lnTo>
                      <a:lnTo>
                        <a:pt x="23" y="63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0" y="5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6" name="Freeform 30">
                  <a:extLst>
                    <a:ext uri="{FF2B5EF4-FFF2-40B4-BE49-F238E27FC236}">
                      <a16:creationId xmlns:a16="http://schemas.microsoft.com/office/drawing/2014/main" id="{E9443B14-C299-4DD9-9D44-6C2CBF440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7" name="Freeform 31">
                  <a:extLst>
                    <a:ext uri="{FF2B5EF4-FFF2-40B4-BE49-F238E27FC236}">
                      <a16:creationId xmlns:a16="http://schemas.microsoft.com/office/drawing/2014/main" id="{FCDD654F-BC97-9D71-7A46-F262EB055B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8" name="Freeform 32">
                  <a:extLst>
                    <a:ext uri="{FF2B5EF4-FFF2-40B4-BE49-F238E27FC236}">
                      <a16:creationId xmlns:a16="http://schemas.microsoft.com/office/drawing/2014/main" id="{9E91B101-F558-CC79-8617-02220A658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226" cy="21"/>
                </a:xfrm>
                <a:custGeom>
                  <a:avLst/>
                  <a:gdLst>
                    <a:gd name="T0" fmla="*/ 226 w 226"/>
                    <a:gd name="T1" fmla="*/ 21 h 21"/>
                    <a:gd name="T2" fmla="*/ 0 w 226"/>
                    <a:gd name="T3" fmla="*/ 17 h 21"/>
                    <a:gd name="T4" fmla="*/ 0 w 226"/>
                    <a:gd name="T5" fmla="*/ 0 h 21"/>
                    <a:gd name="T6" fmla="*/ 23 w 226"/>
                    <a:gd name="T7" fmla="*/ 1 h 21"/>
                    <a:gd name="T8" fmla="*/ 47 w 226"/>
                    <a:gd name="T9" fmla="*/ 3 h 21"/>
                    <a:gd name="T10" fmla="*/ 72 w 226"/>
                    <a:gd name="T11" fmla="*/ 4 h 21"/>
                    <a:gd name="T12" fmla="*/ 97 w 226"/>
                    <a:gd name="T13" fmla="*/ 7 h 21"/>
                    <a:gd name="T14" fmla="*/ 119 w 226"/>
                    <a:gd name="T15" fmla="*/ 9 h 21"/>
                    <a:gd name="T16" fmla="*/ 144 w 226"/>
                    <a:gd name="T17" fmla="*/ 10 h 21"/>
                    <a:gd name="T18" fmla="*/ 169 w 226"/>
                    <a:gd name="T19" fmla="*/ 12 h 21"/>
                    <a:gd name="T20" fmla="*/ 192 w 226"/>
                    <a:gd name="T21" fmla="*/ 13 h 21"/>
                    <a:gd name="T22" fmla="*/ 195 w 226"/>
                    <a:gd name="T23" fmla="*/ 13 h 21"/>
                    <a:gd name="T24" fmla="*/ 199 w 226"/>
                    <a:gd name="T25" fmla="*/ 14 h 21"/>
                    <a:gd name="T26" fmla="*/ 203 w 226"/>
                    <a:gd name="T27" fmla="*/ 16 h 21"/>
                    <a:gd name="T28" fmla="*/ 207 w 226"/>
                    <a:gd name="T29" fmla="*/ 17 h 21"/>
                    <a:gd name="T30" fmla="*/ 212 w 226"/>
                    <a:gd name="T31" fmla="*/ 17 h 21"/>
                    <a:gd name="T32" fmla="*/ 216 w 226"/>
                    <a:gd name="T33" fmla="*/ 18 h 21"/>
                    <a:gd name="T34" fmla="*/ 222 w 226"/>
                    <a:gd name="T35" fmla="*/ 20 h 21"/>
                    <a:gd name="T36" fmla="*/ 226 w 226"/>
                    <a:gd name="T37" fmla="*/ 21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6" h="21">
                      <a:moveTo>
                        <a:pt x="226" y="21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3"/>
                      </a:lnTo>
                      <a:lnTo>
                        <a:pt x="199" y="14"/>
                      </a:lnTo>
                      <a:lnTo>
                        <a:pt x="203" y="16"/>
                      </a:lnTo>
                      <a:lnTo>
                        <a:pt x="207" y="17"/>
                      </a:lnTo>
                      <a:lnTo>
                        <a:pt x="212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6" y="21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0" name="Freeform 33">
                  <a:extLst>
                    <a:ext uri="{FF2B5EF4-FFF2-40B4-BE49-F238E27FC236}">
                      <a16:creationId xmlns:a16="http://schemas.microsoft.com/office/drawing/2014/main" id="{9B760248-B8F2-1FB1-99F6-8BFF78E7D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22"/>
                  <a:ext cx="313" cy="65"/>
                </a:xfrm>
                <a:custGeom>
                  <a:avLst/>
                  <a:gdLst>
                    <a:gd name="T0" fmla="*/ 4 w 313"/>
                    <a:gd name="T1" fmla="*/ 40 h 65"/>
                    <a:gd name="T2" fmla="*/ 8 w 313"/>
                    <a:gd name="T3" fmla="*/ 24 h 65"/>
                    <a:gd name="T4" fmla="*/ 8 w 313"/>
                    <a:gd name="T5" fmla="*/ 9 h 65"/>
                    <a:gd name="T6" fmla="*/ 8 w 313"/>
                    <a:gd name="T7" fmla="*/ 4 h 65"/>
                    <a:gd name="T8" fmla="*/ 13 w 313"/>
                    <a:gd name="T9" fmla="*/ 1 h 65"/>
                    <a:gd name="T10" fmla="*/ 23 w 313"/>
                    <a:gd name="T11" fmla="*/ 1 h 65"/>
                    <a:gd name="T12" fmla="*/ 40 w 313"/>
                    <a:gd name="T13" fmla="*/ 2 h 65"/>
                    <a:gd name="T14" fmla="*/ 61 w 313"/>
                    <a:gd name="T15" fmla="*/ 1 h 65"/>
                    <a:gd name="T16" fmla="*/ 114 w 313"/>
                    <a:gd name="T17" fmla="*/ 2 h 65"/>
                    <a:gd name="T18" fmla="*/ 178 w 313"/>
                    <a:gd name="T19" fmla="*/ 13 h 65"/>
                    <a:gd name="T20" fmla="*/ 245 w 313"/>
                    <a:gd name="T21" fmla="*/ 15 h 65"/>
                    <a:gd name="T22" fmla="*/ 250 w 313"/>
                    <a:gd name="T23" fmla="*/ 19 h 65"/>
                    <a:gd name="T24" fmla="*/ 256 w 313"/>
                    <a:gd name="T25" fmla="*/ 17 h 65"/>
                    <a:gd name="T26" fmla="*/ 262 w 313"/>
                    <a:gd name="T27" fmla="*/ 15 h 65"/>
                    <a:gd name="T28" fmla="*/ 264 w 313"/>
                    <a:gd name="T29" fmla="*/ 15 h 65"/>
                    <a:gd name="T30" fmla="*/ 265 w 313"/>
                    <a:gd name="T31" fmla="*/ 15 h 65"/>
                    <a:gd name="T32" fmla="*/ 273 w 313"/>
                    <a:gd name="T33" fmla="*/ 17 h 65"/>
                    <a:gd name="T34" fmla="*/ 281 w 313"/>
                    <a:gd name="T35" fmla="*/ 18 h 65"/>
                    <a:gd name="T36" fmla="*/ 290 w 313"/>
                    <a:gd name="T37" fmla="*/ 19 h 65"/>
                    <a:gd name="T38" fmla="*/ 294 w 313"/>
                    <a:gd name="T39" fmla="*/ 19 h 65"/>
                    <a:gd name="T40" fmla="*/ 296 w 313"/>
                    <a:gd name="T41" fmla="*/ 21 h 65"/>
                    <a:gd name="T42" fmla="*/ 313 w 313"/>
                    <a:gd name="T43" fmla="*/ 31 h 65"/>
                    <a:gd name="T44" fmla="*/ 288 w 313"/>
                    <a:gd name="T45" fmla="*/ 30 h 65"/>
                    <a:gd name="T46" fmla="*/ 264 w 313"/>
                    <a:gd name="T47" fmla="*/ 26 h 65"/>
                    <a:gd name="T48" fmla="*/ 246 w 313"/>
                    <a:gd name="T49" fmla="*/ 26 h 65"/>
                    <a:gd name="T50" fmla="*/ 248 w 313"/>
                    <a:gd name="T51" fmla="*/ 28 h 65"/>
                    <a:gd name="T52" fmla="*/ 250 w 313"/>
                    <a:gd name="T53" fmla="*/ 32 h 65"/>
                    <a:gd name="T54" fmla="*/ 222 w 313"/>
                    <a:gd name="T55" fmla="*/ 31 h 65"/>
                    <a:gd name="T56" fmla="*/ 174 w 313"/>
                    <a:gd name="T57" fmla="*/ 31 h 65"/>
                    <a:gd name="T58" fmla="*/ 129 w 313"/>
                    <a:gd name="T59" fmla="*/ 31 h 65"/>
                    <a:gd name="T60" fmla="*/ 138 w 313"/>
                    <a:gd name="T61" fmla="*/ 44 h 65"/>
                    <a:gd name="T62" fmla="*/ 142 w 313"/>
                    <a:gd name="T63" fmla="*/ 45 h 65"/>
                    <a:gd name="T64" fmla="*/ 144 w 313"/>
                    <a:gd name="T65" fmla="*/ 46 h 65"/>
                    <a:gd name="T66" fmla="*/ 148 w 313"/>
                    <a:gd name="T67" fmla="*/ 48 h 65"/>
                    <a:gd name="T68" fmla="*/ 146 w 313"/>
                    <a:gd name="T69" fmla="*/ 53 h 65"/>
                    <a:gd name="T70" fmla="*/ 144 w 313"/>
                    <a:gd name="T71" fmla="*/ 58 h 65"/>
                    <a:gd name="T72" fmla="*/ 116 w 313"/>
                    <a:gd name="T73" fmla="*/ 56 h 65"/>
                    <a:gd name="T74" fmla="*/ 89 w 313"/>
                    <a:gd name="T75" fmla="*/ 53 h 65"/>
                    <a:gd name="T76" fmla="*/ 65 w 313"/>
                    <a:gd name="T77" fmla="*/ 48 h 65"/>
                    <a:gd name="T78" fmla="*/ 51 w 313"/>
                    <a:gd name="T79" fmla="*/ 46 h 65"/>
                    <a:gd name="T80" fmla="*/ 44 w 313"/>
                    <a:gd name="T81" fmla="*/ 45 h 65"/>
                    <a:gd name="T82" fmla="*/ 29 w 313"/>
                    <a:gd name="T83" fmla="*/ 44 h 65"/>
                    <a:gd name="T84" fmla="*/ 27 w 313"/>
                    <a:gd name="T85" fmla="*/ 50 h 65"/>
                    <a:gd name="T86" fmla="*/ 29 w 313"/>
                    <a:gd name="T87" fmla="*/ 65 h 65"/>
                    <a:gd name="T88" fmla="*/ 13 w 313"/>
                    <a:gd name="T89" fmla="*/ 61 h 65"/>
                    <a:gd name="T90" fmla="*/ 0 w 313"/>
                    <a:gd name="T91" fmla="*/ 59 h 6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3" h="65">
                      <a:moveTo>
                        <a:pt x="0" y="49"/>
                      </a:moveTo>
                      <a:lnTo>
                        <a:pt x="2" y="44"/>
                      </a:lnTo>
                      <a:lnTo>
                        <a:pt x="4" y="40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8" y="24"/>
                      </a:lnTo>
                      <a:lnTo>
                        <a:pt x="8" y="19"/>
                      </a:lnTo>
                      <a:lnTo>
                        <a:pt x="8" y="14"/>
                      </a:lnTo>
                      <a:lnTo>
                        <a:pt x="8" y="9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1"/>
                      </a:lnTo>
                      <a:lnTo>
                        <a:pt x="13" y="1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7" y="1"/>
                      </a:lnTo>
                      <a:lnTo>
                        <a:pt x="34" y="2"/>
                      </a:lnTo>
                      <a:lnTo>
                        <a:pt x="40" y="2"/>
                      </a:lnTo>
                      <a:lnTo>
                        <a:pt x="47" y="2"/>
                      </a:lnTo>
                      <a:lnTo>
                        <a:pt x="55" y="1"/>
                      </a:lnTo>
                      <a:lnTo>
                        <a:pt x="61" y="1"/>
                      </a:lnTo>
                      <a:lnTo>
                        <a:pt x="66" y="0"/>
                      </a:lnTo>
                      <a:lnTo>
                        <a:pt x="91" y="0"/>
                      </a:lnTo>
                      <a:lnTo>
                        <a:pt x="114" y="2"/>
                      </a:lnTo>
                      <a:lnTo>
                        <a:pt x="135" y="5"/>
                      </a:lnTo>
                      <a:lnTo>
                        <a:pt x="157" y="9"/>
                      </a:lnTo>
                      <a:lnTo>
                        <a:pt x="178" y="13"/>
                      </a:lnTo>
                      <a:lnTo>
                        <a:pt x="201" y="15"/>
                      </a:lnTo>
                      <a:lnTo>
                        <a:pt x="222" y="17"/>
                      </a:lnTo>
                      <a:lnTo>
                        <a:pt x="245" y="15"/>
                      </a:lnTo>
                      <a:lnTo>
                        <a:pt x="246" y="18"/>
                      </a:lnTo>
                      <a:lnTo>
                        <a:pt x="248" y="19"/>
                      </a:lnTo>
                      <a:lnTo>
                        <a:pt x="250" y="19"/>
                      </a:lnTo>
                      <a:lnTo>
                        <a:pt x="252" y="19"/>
                      </a:lnTo>
                      <a:lnTo>
                        <a:pt x="254" y="18"/>
                      </a:lnTo>
                      <a:lnTo>
                        <a:pt x="256" y="17"/>
                      </a:lnTo>
                      <a:lnTo>
                        <a:pt x="260" y="17"/>
                      </a:lnTo>
                      <a:lnTo>
                        <a:pt x="262" y="15"/>
                      </a:lnTo>
                      <a:lnTo>
                        <a:pt x="264" y="15"/>
                      </a:lnTo>
                      <a:lnTo>
                        <a:pt x="265" y="15"/>
                      </a:lnTo>
                      <a:lnTo>
                        <a:pt x="269" y="15"/>
                      </a:lnTo>
                      <a:lnTo>
                        <a:pt x="273" y="17"/>
                      </a:lnTo>
                      <a:lnTo>
                        <a:pt x="275" y="17"/>
                      </a:lnTo>
                      <a:lnTo>
                        <a:pt x="279" y="18"/>
                      </a:lnTo>
                      <a:lnTo>
                        <a:pt x="281" y="18"/>
                      </a:lnTo>
                      <a:lnTo>
                        <a:pt x="284" y="18"/>
                      </a:lnTo>
                      <a:lnTo>
                        <a:pt x="288" y="19"/>
                      </a:lnTo>
                      <a:lnTo>
                        <a:pt x="290" y="19"/>
                      </a:lnTo>
                      <a:lnTo>
                        <a:pt x="292" y="19"/>
                      </a:lnTo>
                      <a:lnTo>
                        <a:pt x="294" y="19"/>
                      </a:lnTo>
                      <a:lnTo>
                        <a:pt x="296" y="21"/>
                      </a:lnTo>
                      <a:lnTo>
                        <a:pt x="298" y="21"/>
                      </a:lnTo>
                      <a:lnTo>
                        <a:pt x="313" y="31"/>
                      </a:lnTo>
                      <a:lnTo>
                        <a:pt x="305" y="31"/>
                      </a:lnTo>
                      <a:lnTo>
                        <a:pt x="296" y="31"/>
                      </a:lnTo>
                      <a:lnTo>
                        <a:pt x="288" y="30"/>
                      </a:lnTo>
                      <a:lnTo>
                        <a:pt x="281" y="28"/>
                      </a:lnTo>
                      <a:lnTo>
                        <a:pt x="271" y="27"/>
                      </a:lnTo>
                      <a:lnTo>
                        <a:pt x="264" y="26"/>
                      </a:lnTo>
                      <a:lnTo>
                        <a:pt x="254" y="26"/>
                      </a:lnTo>
                      <a:lnTo>
                        <a:pt x="246" y="26"/>
                      </a:lnTo>
                      <a:lnTo>
                        <a:pt x="246" y="27"/>
                      </a:lnTo>
                      <a:lnTo>
                        <a:pt x="248" y="28"/>
                      </a:lnTo>
                      <a:lnTo>
                        <a:pt x="248" y="30"/>
                      </a:lnTo>
                      <a:lnTo>
                        <a:pt x="250" y="31"/>
                      </a:lnTo>
                      <a:lnTo>
                        <a:pt x="250" y="32"/>
                      </a:lnTo>
                      <a:lnTo>
                        <a:pt x="250" y="35"/>
                      </a:lnTo>
                      <a:lnTo>
                        <a:pt x="237" y="32"/>
                      </a:lnTo>
                      <a:lnTo>
                        <a:pt x="222" y="31"/>
                      </a:lnTo>
                      <a:lnTo>
                        <a:pt x="207" y="31"/>
                      </a:lnTo>
                      <a:lnTo>
                        <a:pt x="190" y="31"/>
                      </a:lnTo>
                      <a:lnTo>
                        <a:pt x="174" y="31"/>
                      </a:lnTo>
                      <a:lnTo>
                        <a:pt x="159" y="31"/>
                      </a:lnTo>
                      <a:lnTo>
                        <a:pt x="144" y="31"/>
                      </a:lnTo>
                      <a:lnTo>
                        <a:pt x="129" y="31"/>
                      </a:lnTo>
                      <a:lnTo>
                        <a:pt x="138" y="37"/>
                      </a:lnTo>
                      <a:lnTo>
                        <a:pt x="138" y="40"/>
                      </a:lnTo>
                      <a:lnTo>
                        <a:pt x="138" y="44"/>
                      </a:lnTo>
                      <a:lnTo>
                        <a:pt x="140" y="44"/>
                      </a:lnTo>
                      <a:lnTo>
                        <a:pt x="142" y="44"/>
                      </a:lnTo>
                      <a:lnTo>
                        <a:pt x="142" y="45"/>
                      </a:lnTo>
                      <a:lnTo>
                        <a:pt x="144" y="46"/>
                      </a:lnTo>
                      <a:lnTo>
                        <a:pt x="148" y="46"/>
                      </a:lnTo>
                      <a:lnTo>
                        <a:pt x="148" y="48"/>
                      </a:lnTo>
                      <a:lnTo>
                        <a:pt x="146" y="49"/>
                      </a:lnTo>
                      <a:lnTo>
                        <a:pt x="146" y="52"/>
                      </a:lnTo>
                      <a:lnTo>
                        <a:pt x="146" y="53"/>
                      </a:lnTo>
                      <a:lnTo>
                        <a:pt x="144" y="54"/>
                      </a:lnTo>
                      <a:lnTo>
                        <a:pt x="144" y="56"/>
                      </a:lnTo>
                      <a:lnTo>
                        <a:pt x="144" y="58"/>
                      </a:lnTo>
                      <a:lnTo>
                        <a:pt x="142" y="59"/>
                      </a:lnTo>
                      <a:lnTo>
                        <a:pt x="121" y="59"/>
                      </a:lnTo>
                      <a:lnTo>
                        <a:pt x="116" y="56"/>
                      </a:lnTo>
                      <a:lnTo>
                        <a:pt x="108" y="56"/>
                      </a:lnTo>
                      <a:lnTo>
                        <a:pt x="99" y="54"/>
                      </a:lnTo>
                      <a:lnTo>
                        <a:pt x="89" y="53"/>
                      </a:lnTo>
                      <a:lnTo>
                        <a:pt x="82" y="52"/>
                      </a:lnTo>
                      <a:lnTo>
                        <a:pt x="72" y="49"/>
                      </a:lnTo>
                      <a:lnTo>
                        <a:pt x="65" y="48"/>
                      </a:lnTo>
                      <a:lnTo>
                        <a:pt x="57" y="46"/>
                      </a:lnTo>
                      <a:lnTo>
                        <a:pt x="49" y="46"/>
                      </a:lnTo>
                      <a:lnTo>
                        <a:pt x="51" y="46"/>
                      </a:lnTo>
                      <a:lnTo>
                        <a:pt x="49" y="46"/>
                      </a:lnTo>
                      <a:lnTo>
                        <a:pt x="47" y="45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32" y="44"/>
                      </a:lnTo>
                      <a:lnTo>
                        <a:pt x="29" y="44"/>
                      </a:lnTo>
                      <a:lnTo>
                        <a:pt x="27" y="44"/>
                      </a:lnTo>
                      <a:lnTo>
                        <a:pt x="27" y="46"/>
                      </a:lnTo>
                      <a:lnTo>
                        <a:pt x="27" y="50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9" y="65"/>
                      </a:lnTo>
                      <a:lnTo>
                        <a:pt x="23" y="63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0" y="5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CDB6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1" name="Freeform 34">
                  <a:extLst>
                    <a:ext uri="{FF2B5EF4-FFF2-40B4-BE49-F238E27FC236}">
                      <a16:creationId xmlns:a16="http://schemas.microsoft.com/office/drawing/2014/main" id="{688A4844-32AF-A765-5151-D0C44FED1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68 w 371"/>
                    <a:gd name="T1" fmla="*/ 4 h 487"/>
                    <a:gd name="T2" fmla="*/ 364 w 371"/>
                    <a:gd name="T3" fmla="*/ 8 h 487"/>
                    <a:gd name="T4" fmla="*/ 360 w 371"/>
                    <a:gd name="T5" fmla="*/ 12 h 487"/>
                    <a:gd name="T6" fmla="*/ 351 w 371"/>
                    <a:gd name="T7" fmla="*/ 17 h 487"/>
                    <a:gd name="T8" fmla="*/ 343 w 371"/>
                    <a:gd name="T9" fmla="*/ 25 h 487"/>
                    <a:gd name="T10" fmla="*/ 332 w 371"/>
                    <a:gd name="T11" fmla="*/ 31 h 487"/>
                    <a:gd name="T12" fmla="*/ 333 w 371"/>
                    <a:gd name="T13" fmla="*/ 46 h 487"/>
                    <a:gd name="T14" fmla="*/ 330 w 371"/>
                    <a:gd name="T15" fmla="*/ 65 h 487"/>
                    <a:gd name="T16" fmla="*/ 324 w 371"/>
                    <a:gd name="T17" fmla="*/ 74 h 487"/>
                    <a:gd name="T18" fmla="*/ 318 w 371"/>
                    <a:gd name="T19" fmla="*/ 81 h 487"/>
                    <a:gd name="T20" fmla="*/ 307 w 371"/>
                    <a:gd name="T21" fmla="*/ 87 h 487"/>
                    <a:gd name="T22" fmla="*/ 301 w 371"/>
                    <a:gd name="T23" fmla="*/ 95 h 487"/>
                    <a:gd name="T24" fmla="*/ 290 w 371"/>
                    <a:gd name="T25" fmla="*/ 100 h 487"/>
                    <a:gd name="T26" fmla="*/ 273 w 371"/>
                    <a:gd name="T27" fmla="*/ 124 h 487"/>
                    <a:gd name="T28" fmla="*/ 252 w 371"/>
                    <a:gd name="T29" fmla="*/ 155 h 487"/>
                    <a:gd name="T30" fmla="*/ 244 w 371"/>
                    <a:gd name="T31" fmla="*/ 176 h 487"/>
                    <a:gd name="T32" fmla="*/ 233 w 371"/>
                    <a:gd name="T33" fmla="*/ 209 h 487"/>
                    <a:gd name="T34" fmla="*/ 216 w 371"/>
                    <a:gd name="T35" fmla="*/ 234 h 487"/>
                    <a:gd name="T36" fmla="*/ 212 w 371"/>
                    <a:gd name="T37" fmla="*/ 240 h 487"/>
                    <a:gd name="T38" fmla="*/ 203 w 371"/>
                    <a:gd name="T39" fmla="*/ 246 h 487"/>
                    <a:gd name="T40" fmla="*/ 191 w 371"/>
                    <a:gd name="T41" fmla="*/ 266 h 487"/>
                    <a:gd name="T42" fmla="*/ 182 w 371"/>
                    <a:gd name="T43" fmla="*/ 278 h 487"/>
                    <a:gd name="T44" fmla="*/ 174 w 371"/>
                    <a:gd name="T45" fmla="*/ 287 h 487"/>
                    <a:gd name="T46" fmla="*/ 159 w 371"/>
                    <a:gd name="T47" fmla="*/ 314 h 487"/>
                    <a:gd name="T48" fmla="*/ 102 w 371"/>
                    <a:gd name="T49" fmla="*/ 373 h 487"/>
                    <a:gd name="T50" fmla="*/ 72 w 371"/>
                    <a:gd name="T51" fmla="*/ 411 h 487"/>
                    <a:gd name="T52" fmla="*/ 62 w 371"/>
                    <a:gd name="T53" fmla="*/ 429 h 487"/>
                    <a:gd name="T54" fmla="*/ 38 w 371"/>
                    <a:gd name="T55" fmla="*/ 449 h 487"/>
                    <a:gd name="T56" fmla="*/ 17 w 371"/>
                    <a:gd name="T57" fmla="*/ 472 h 487"/>
                    <a:gd name="T58" fmla="*/ 9 w 371"/>
                    <a:gd name="T59" fmla="*/ 477 h 487"/>
                    <a:gd name="T60" fmla="*/ 6 w 371"/>
                    <a:gd name="T61" fmla="*/ 481 h 487"/>
                    <a:gd name="T62" fmla="*/ 2 w 371"/>
                    <a:gd name="T63" fmla="*/ 482 h 487"/>
                    <a:gd name="T64" fmla="*/ 0 w 371"/>
                    <a:gd name="T65" fmla="*/ 485 h 487"/>
                    <a:gd name="T66" fmla="*/ 0 w 371"/>
                    <a:gd name="T67" fmla="*/ 486 h 487"/>
                    <a:gd name="T68" fmla="*/ 4 w 371"/>
                    <a:gd name="T69" fmla="*/ 487 h 487"/>
                    <a:gd name="T70" fmla="*/ 19 w 371"/>
                    <a:gd name="T71" fmla="*/ 487 h 487"/>
                    <a:gd name="T72" fmla="*/ 32 w 371"/>
                    <a:gd name="T73" fmla="*/ 486 h 487"/>
                    <a:gd name="T74" fmla="*/ 53 w 371"/>
                    <a:gd name="T75" fmla="*/ 472 h 487"/>
                    <a:gd name="T76" fmla="*/ 66 w 371"/>
                    <a:gd name="T77" fmla="*/ 447 h 487"/>
                    <a:gd name="T78" fmla="*/ 87 w 371"/>
                    <a:gd name="T79" fmla="*/ 425 h 487"/>
                    <a:gd name="T80" fmla="*/ 83 w 371"/>
                    <a:gd name="T81" fmla="*/ 418 h 487"/>
                    <a:gd name="T82" fmla="*/ 89 w 371"/>
                    <a:gd name="T83" fmla="*/ 413 h 487"/>
                    <a:gd name="T84" fmla="*/ 98 w 371"/>
                    <a:gd name="T85" fmla="*/ 399 h 487"/>
                    <a:gd name="T86" fmla="*/ 125 w 371"/>
                    <a:gd name="T87" fmla="*/ 370 h 487"/>
                    <a:gd name="T88" fmla="*/ 150 w 371"/>
                    <a:gd name="T89" fmla="*/ 342 h 487"/>
                    <a:gd name="T90" fmla="*/ 172 w 371"/>
                    <a:gd name="T91" fmla="*/ 314 h 487"/>
                    <a:gd name="T92" fmla="*/ 197 w 371"/>
                    <a:gd name="T93" fmla="*/ 291 h 487"/>
                    <a:gd name="T94" fmla="*/ 216 w 371"/>
                    <a:gd name="T95" fmla="*/ 264 h 487"/>
                    <a:gd name="T96" fmla="*/ 231 w 371"/>
                    <a:gd name="T97" fmla="*/ 247 h 487"/>
                    <a:gd name="T98" fmla="*/ 244 w 371"/>
                    <a:gd name="T99" fmla="*/ 226 h 487"/>
                    <a:gd name="T100" fmla="*/ 265 w 371"/>
                    <a:gd name="T101" fmla="*/ 205 h 487"/>
                    <a:gd name="T102" fmla="*/ 286 w 371"/>
                    <a:gd name="T103" fmla="*/ 169 h 487"/>
                    <a:gd name="T104" fmla="*/ 305 w 371"/>
                    <a:gd name="T105" fmla="*/ 133 h 487"/>
                    <a:gd name="T106" fmla="*/ 330 w 371"/>
                    <a:gd name="T107" fmla="*/ 103 h 487"/>
                    <a:gd name="T108" fmla="*/ 351 w 371"/>
                    <a:gd name="T109" fmla="*/ 72 h 487"/>
                    <a:gd name="T110" fmla="*/ 366 w 371"/>
                    <a:gd name="T111" fmla="*/ 41 h 487"/>
                    <a:gd name="T112" fmla="*/ 369 w 371"/>
                    <a:gd name="T113" fmla="*/ 25 h 487"/>
                    <a:gd name="T114" fmla="*/ 369 w 371"/>
                    <a:gd name="T115" fmla="*/ 11 h 48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71" h="487">
                      <a:moveTo>
                        <a:pt x="371" y="0"/>
                      </a:moveTo>
                      <a:lnTo>
                        <a:pt x="369" y="2"/>
                      </a:lnTo>
                      <a:lnTo>
                        <a:pt x="368" y="4"/>
                      </a:lnTo>
                      <a:lnTo>
                        <a:pt x="368" y="5"/>
                      </a:lnTo>
                      <a:lnTo>
                        <a:pt x="366" y="7"/>
                      </a:lnTo>
                      <a:lnTo>
                        <a:pt x="364" y="8"/>
                      </a:lnTo>
                      <a:lnTo>
                        <a:pt x="362" y="9"/>
                      </a:lnTo>
                      <a:lnTo>
                        <a:pt x="360" y="11"/>
                      </a:lnTo>
                      <a:lnTo>
                        <a:pt x="360" y="12"/>
                      </a:lnTo>
                      <a:lnTo>
                        <a:pt x="354" y="12"/>
                      </a:lnTo>
                      <a:lnTo>
                        <a:pt x="352" y="15"/>
                      </a:lnTo>
                      <a:lnTo>
                        <a:pt x="351" y="17"/>
                      </a:lnTo>
                      <a:lnTo>
                        <a:pt x="349" y="20"/>
                      </a:lnTo>
                      <a:lnTo>
                        <a:pt x="345" y="22"/>
                      </a:lnTo>
                      <a:lnTo>
                        <a:pt x="343" y="25"/>
                      </a:lnTo>
                      <a:lnTo>
                        <a:pt x="339" y="28"/>
                      </a:lnTo>
                      <a:lnTo>
                        <a:pt x="335" y="30"/>
                      </a:lnTo>
                      <a:lnTo>
                        <a:pt x="332" y="31"/>
                      </a:lnTo>
                      <a:lnTo>
                        <a:pt x="333" y="34"/>
                      </a:lnTo>
                      <a:lnTo>
                        <a:pt x="333" y="39"/>
                      </a:lnTo>
                      <a:lnTo>
                        <a:pt x="333" y="46"/>
                      </a:lnTo>
                      <a:lnTo>
                        <a:pt x="333" y="54"/>
                      </a:lnTo>
                      <a:lnTo>
                        <a:pt x="332" y="60"/>
                      </a:lnTo>
                      <a:lnTo>
                        <a:pt x="330" y="65"/>
                      </a:lnTo>
                      <a:lnTo>
                        <a:pt x="328" y="69"/>
                      </a:lnTo>
                      <a:lnTo>
                        <a:pt x="324" y="70"/>
                      </a:lnTo>
                      <a:lnTo>
                        <a:pt x="324" y="74"/>
                      </a:lnTo>
                      <a:lnTo>
                        <a:pt x="324" y="77"/>
                      </a:lnTo>
                      <a:lnTo>
                        <a:pt x="322" y="78"/>
                      </a:lnTo>
                      <a:lnTo>
                        <a:pt x="318" y="81"/>
                      </a:lnTo>
                      <a:lnTo>
                        <a:pt x="315" y="82"/>
                      </a:lnTo>
                      <a:lnTo>
                        <a:pt x="311" y="85"/>
                      </a:lnTo>
                      <a:lnTo>
                        <a:pt x="307" y="87"/>
                      </a:lnTo>
                      <a:lnTo>
                        <a:pt x="303" y="90"/>
                      </a:lnTo>
                      <a:lnTo>
                        <a:pt x="301" y="92"/>
                      </a:lnTo>
                      <a:lnTo>
                        <a:pt x="301" y="95"/>
                      </a:lnTo>
                      <a:lnTo>
                        <a:pt x="297" y="96"/>
                      </a:lnTo>
                      <a:lnTo>
                        <a:pt x="294" y="98"/>
                      </a:lnTo>
                      <a:lnTo>
                        <a:pt x="290" y="100"/>
                      </a:lnTo>
                      <a:lnTo>
                        <a:pt x="286" y="104"/>
                      </a:lnTo>
                      <a:lnTo>
                        <a:pt x="280" y="113"/>
                      </a:lnTo>
                      <a:lnTo>
                        <a:pt x="273" y="124"/>
                      </a:lnTo>
                      <a:lnTo>
                        <a:pt x="265" y="135"/>
                      </a:lnTo>
                      <a:lnTo>
                        <a:pt x="260" y="146"/>
                      </a:lnTo>
                      <a:lnTo>
                        <a:pt x="252" y="155"/>
                      </a:lnTo>
                      <a:lnTo>
                        <a:pt x="248" y="160"/>
                      </a:lnTo>
                      <a:lnTo>
                        <a:pt x="246" y="166"/>
                      </a:lnTo>
                      <a:lnTo>
                        <a:pt x="244" y="176"/>
                      </a:lnTo>
                      <a:lnTo>
                        <a:pt x="242" y="187"/>
                      </a:lnTo>
                      <a:lnTo>
                        <a:pt x="239" y="198"/>
                      </a:lnTo>
                      <a:lnTo>
                        <a:pt x="233" y="209"/>
                      </a:lnTo>
                      <a:lnTo>
                        <a:pt x="229" y="218"/>
                      </a:lnTo>
                      <a:lnTo>
                        <a:pt x="222" y="227"/>
                      </a:lnTo>
                      <a:lnTo>
                        <a:pt x="216" y="234"/>
                      </a:lnTo>
                      <a:lnTo>
                        <a:pt x="216" y="237"/>
                      </a:lnTo>
                      <a:lnTo>
                        <a:pt x="216" y="239"/>
                      </a:lnTo>
                      <a:lnTo>
                        <a:pt x="212" y="240"/>
                      </a:lnTo>
                      <a:lnTo>
                        <a:pt x="208" y="242"/>
                      </a:lnTo>
                      <a:lnTo>
                        <a:pt x="205" y="243"/>
                      </a:lnTo>
                      <a:lnTo>
                        <a:pt x="203" y="246"/>
                      </a:lnTo>
                      <a:lnTo>
                        <a:pt x="199" y="252"/>
                      </a:lnTo>
                      <a:lnTo>
                        <a:pt x="193" y="260"/>
                      </a:lnTo>
                      <a:lnTo>
                        <a:pt x="191" y="266"/>
                      </a:lnTo>
                      <a:lnTo>
                        <a:pt x="186" y="273"/>
                      </a:lnTo>
                      <a:lnTo>
                        <a:pt x="184" y="276"/>
                      </a:lnTo>
                      <a:lnTo>
                        <a:pt x="182" y="278"/>
                      </a:lnTo>
                      <a:lnTo>
                        <a:pt x="178" y="279"/>
                      </a:lnTo>
                      <a:lnTo>
                        <a:pt x="176" y="279"/>
                      </a:lnTo>
                      <a:lnTo>
                        <a:pt x="174" y="287"/>
                      </a:lnTo>
                      <a:lnTo>
                        <a:pt x="170" y="296"/>
                      </a:lnTo>
                      <a:lnTo>
                        <a:pt x="167" y="305"/>
                      </a:lnTo>
                      <a:lnTo>
                        <a:pt x="159" y="314"/>
                      </a:lnTo>
                      <a:lnTo>
                        <a:pt x="142" y="334"/>
                      </a:lnTo>
                      <a:lnTo>
                        <a:pt x="121" y="353"/>
                      </a:lnTo>
                      <a:lnTo>
                        <a:pt x="102" y="373"/>
                      </a:lnTo>
                      <a:lnTo>
                        <a:pt x="85" y="392"/>
                      </a:lnTo>
                      <a:lnTo>
                        <a:pt x="78" y="401"/>
                      </a:lnTo>
                      <a:lnTo>
                        <a:pt x="72" y="411"/>
                      </a:lnTo>
                      <a:lnTo>
                        <a:pt x="70" y="418"/>
                      </a:lnTo>
                      <a:lnTo>
                        <a:pt x="68" y="427"/>
                      </a:lnTo>
                      <a:lnTo>
                        <a:pt x="62" y="429"/>
                      </a:lnTo>
                      <a:lnTo>
                        <a:pt x="57" y="434"/>
                      </a:lnTo>
                      <a:lnTo>
                        <a:pt x="47" y="440"/>
                      </a:lnTo>
                      <a:lnTo>
                        <a:pt x="38" y="449"/>
                      </a:lnTo>
                      <a:lnTo>
                        <a:pt x="28" y="457"/>
                      </a:lnTo>
                      <a:lnTo>
                        <a:pt x="21" y="465"/>
                      </a:lnTo>
                      <a:lnTo>
                        <a:pt x="17" y="472"/>
                      </a:lnTo>
                      <a:lnTo>
                        <a:pt x="15" y="475"/>
                      </a:lnTo>
                      <a:lnTo>
                        <a:pt x="11" y="477"/>
                      </a:lnTo>
                      <a:lnTo>
                        <a:pt x="9" y="477"/>
                      </a:lnTo>
                      <a:lnTo>
                        <a:pt x="7" y="478"/>
                      </a:lnTo>
                      <a:lnTo>
                        <a:pt x="6" y="479"/>
                      </a:lnTo>
                      <a:lnTo>
                        <a:pt x="6" y="481"/>
                      </a:lnTo>
                      <a:lnTo>
                        <a:pt x="4" y="481"/>
                      </a:lnTo>
                      <a:lnTo>
                        <a:pt x="2" y="482"/>
                      </a:lnTo>
                      <a:lnTo>
                        <a:pt x="2" y="483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0" y="487"/>
                      </a:lnTo>
                      <a:lnTo>
                        <a:pt x="4" y="487"/>
                      </a:lnTo>
                      <a:lnTo>
                        <a:pt x="9" y="487"/>
                      </a:lnTo>
                      <a:lnTo>
                        <a:pt x="13" y="487"/>
                      </a:lnTo>
                      <a:lnTo>
                        <a:pt x="19" y="487"/>
                      </a:lnTo>
                      <a:lnTo>
                        <a:pt x="23" y="487"/>
                      </a:lnTo>
                      <a:lnTo>
                        <a:pt x="28" y="486"/>
                      </a:lnTo>
                      <a:lnTo>
                        <a:pt x="32" y="486"/>
                      </a:lnTo>
                      <a:lnTo>
                        <a:pt x="38" y="486"/>
                      </a:lnTo>
                      <a:lnTo>
                        <a:pt x="45" y="479"/>
                      </a:lnTo>
                      <a:lnTo>
                        <a:pt x="53" y="472"/>
                      </a:lnTo>
                      <a:lnTo>
                        <a:pt x="57" y="464"/>
                      </a:lnTo>
                      <a:lnTo>
                        <a:pt x="62" y="455"/>
                      </a:lnTo>
                      <a:lnTo>
                        <a:pt x="66" y="447"/>
                      </a:lnTo>
                      <a:lnTo>
                        <a:pt x="72" y="439"/>
                      </a:lnTo>
                      <a:lnTo>
                        <a:pt x="78" y="431"/>
                      </a:lnTo>
                      <a:lnTo>
                        <a:pt x="87" y="425"/>
                      </a:lnTo>
                      <a:lnTo>
                        <a:pt x="83" y="422"/>
                      </a:lnTo>
                      <a:lnTo>
                        <a:pt x="83" y="421"/>
                      </a:lnTo>
                      <a:lnTo>
                        <a:pt x="83" y="418"/>
                      </a:lnTo>
                      <a:lnTo>
                        <a:pt x="85" y="417"/>
                      </a:lnTo>
                      <a:lnTo>
                        <a:pt x="87" y="416"/>
                      </a:lnTo>
                      <a:lnTo>
                        <a:pt x="89" y="413"/>
                      </a:lnTo>
                      <a:lnTo>
                        <a:pt x="91" y="411"/>
                      </a:lnTo>
                      <a:lnTo>
                        <a:pt x="89" y="409"/>
                      </a:lnTo>
                      <a:lnTo>
                        <a:pt x="98" y="399"/>
                      </a:lnTo>
                      <a:lnTo>
                        <a:pt x="108" y="390"/>
                      </a:lnTo>
                      <a:lnTo>
                        <a:pt x="117" y="381"/>
                      </a:lnTo>
                      <a:lnTo>
                        <a:pt x="125" y="370"/>
                      </a:lnTo>
                      <a:lnTo>
                        <a:pt x="133" y="361"/>
                      </a:lnTo>
                      <a:lnTo>
                        <a:pt x="142" y="351"/>
                      </a:lnTo>
                      <a:lnTo>
                        <a:pt x="150" y="342"/>
                      </a:lnTo>
                      <a:lnTo>
                        <a:pt x="159" y="333"/>
                      </a:lnTo>
                      <a:lnTo>
                        <a:pt x="165" y="324"/>
                      </a:lnTo>
                      <a:lnTo>
                        <a:pt x="172" y="314"/>
                      </a:lnTo>
                      <a:lnTo>
                        <a:pt x="182" y="307"/>
                      </a:lnTo>
                      <a:lnTo>
                        <a:pt x="189" y="299"/>
                      </a:lnTo>
                      <a:lnTo>
                        <a:pt x="197" y="291"/>
                      </a:lnTo>
                      <a:lnTo>
                        <a:pt x="205" y="282"/>
                      </a:lnTo>
                      <a:lnTo>
                        <a:pt x="210" y="273"/>
                      </a:lnTo>
                      <a:lnTo>
                        <a:pt x="216" y="264"/>
                      </a:lnTo>
                      <a:lnTo>
                        <a:pt x="222" y="259"/>
                      </a:lnTo>
                      <a:lnTo>
                        <a:pt x="227" y="253"/>
                      </a:lnTo>
                      <a:lnTo>
                        <a:pt x="231" y="247"/>
                      </a:lnTo>
                      <a:lnTo>
                        <a:pt x="235" y="240"/>
                      </a:lnTo>
                      <a:lnTo>
                        <a:pt x="239" y="233"/>
                      </a:lnTo>
                      <a:lnTo>
                        <a:pt x="244" y="226"/>
                      </a:lnTo>
                      <a:lnTo>
                        <a:pt x="250" y="221"/>
                      </a:lnTo>
                      <a:lnTo>
                        <a:pt x="258" y="217"/>
                      </a:lnTo>
                      <a:lnTo>
                        <a:pt x="265" y="205"/>
                      </a:lnTo>
                      <a:lnTo>
                        <a:pt x="273" y="194"/>
                      </a:lnTo>
                      <a:lnTo>
                        <a:pt x="279" y="181"/>
                      </a:lnTo>
                      <a:lnTo>
                        <a:pt x="286" y="169"/>
                      </a:lnTo>
                      <a:lnTo>
                        <a:pt x="292" y="157"/>
                      </a:lnTo>
                      <a:lnTo>
                        <a:pt x="299" y="146"/>
                      </a:lnTo>
                      <a:lnTo>
                        <a:pt x="305" y="133"/>
                      </a:lnTo>
                      <a:lnTo>
                        <a:pt x="315" y="121"/>
                      </a:lnTo>
                      <a:lnTo>
                        <a:pt x="322" y="112"/>
                      </a:lnTo>
                      <a:lnTo>
                        <a:pt x="330" y="103"/>
                      </a:lnTo>
                      <a:lnTo>
                        <a:pt x="337" y="92"/>
                      </a:lnTo>
                      <a:lnTo>
                        <a:pt x="345" y="82"/>
                      </a:lnTo>
                      <a:lnTo>
                        <a:pt x="351" y="72"/>
                      </a:lnTo>
                      <a:lnTo>
                        <a:pt x="356" y="61"/>
                      </a:lnTo>
                      <a:lnTo>
                        <a:pt x="362" y="51"/>
                      </a:lnTo>
                      <a:lnTo>
                        <a:pt x="366" y="41"/>
                      </a:lnTo>
                      <a:lnTo>
                        <a:pt x="368" y="35"/>
                      </a:lnTo>
                      <a:lnTo>
                        <a:pt x="368" y="30"/>
                      </a:lnTo>
                      <a:lnTo>
                        <a:pt x="369" y="25"/>
                      </a:lnTo>
                      <a:lnTo>
                        <a:pt x="369" y="21"/>
                      </a:lnTo>
                      <a:lnTo>
                        <a:pt x="369" y="16"/>
                      </a:lnTo>
                      <a:lnTo>
                        <a:pt x="369" y="11"/>
                      </a:lnTo>
                      <a:lnTo>
                        <a:pt x="371" y="5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2" name="Freeform 35">
                  <a:extLst>
                    <a:ext uri="{FF2B5EF4-FFF2-40B4-BE49-F238E27FC236}">
                      <a16:creationId xmlns:a16="http://schemas.microsoft.com/office/drawing/2014/main" id="{8E69EB5A-4AA8-1CB8-9DDF-B5FE8701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68 w 371"/>
                    <a:gd name="T1" fmla="*/ 4 h 487"/>
                    <a:gd name="T2" fmla="*/ 364 w 371"/>
                    <a:gd name="T3" fmla="*/ 8 h 487"/>
                    <a:gd name="T4" fmla="*/ 360 w 371"/>
                    <a:gd name="T5" fmla="*/ 12 h 487"/>
                    <a:gd name="T6" fmla="*/ 351 w 371"/>
                    <a:gd name="T7" fmla="*/ 17 h 487"/>
                    <a:gd name="T8" fmla="*/ 343 w 371"/>
                    <a:gd name="T9" fmla="*/ 25 h 487"/>
                    <a:gd name="T10" fmla="*/ 332 w 371"/>
                    <a:gd name="T11" fmla="*/ 31 h 487"/>
                    <a:gd name="T12" fmla="*/ 333 w 371"/>
                    <a:gd name="T13" fmla="*/ 46 h 487"/>
                    <a:gd name="T14" fmla="*/ 330 w 371"/>
                    <a:gd name="T15" fmla="*/ 65 h 487"/>
                    <a:gd name="T16" fmla="*/ 324 w 371"/>
                    <a:gd name="T17" fmla="*/ 74 h 487"/>
                    <a:gd name="T18" fmla="*/ 318 w 371"/>
                    <a:gd name="T19" fmla="*/ 81 h 487"/>
                    <a:gd name="T20" fmla="*/ 307 w 371"/>
                    <a:gd name="T21" fmla="*/ 87 h 487"/>
                    <a:gd name="T22" fmla="*/ 301 w 371"/>
                    <a:gd name="T23" fmla="*/ 95 h 487"/>
                    <a:gd name="T24" fmla="*/ 290 w 371"/>
                    <a:gd name="T25" fmla="*/ 100 h 487"/>
                    <a:gd name="T26" fmla="*/ 273 w 371"/>
                    <a:gd name="T27" fmla="*/ 124 h 487"/>
                    <a:gd name="T28" fmla="*/ 252 w 371"/>
                    <a:gd name="T29" fmla="*/ 155 h 487"/>
                    <a:gd name="T30" fmla="*/ 244 w 371"/>
                    <a:gd name="T31" fmla="*/ 176 h 487"/>
                    <a:gd name="T32" fmla="*/ 233 w 371"/>
                    <a:gd name="T33" fmla="*/ 209 h 487"/>
                    <a:gd name="T34" fmla="*/ 216 w 371"/>
                    <a:gd name="T35" fmla="*/ 234 h 487"/>
                    <a:gd name="T36" fmla="*/ 212 w 371"/>
                    <a:gd name="T37" fmla="*/ 240 h 487"/>
                    <a:gd name="T38" fmla="*/ 203 w 371"/>
                    <a:gd name="T39" fmla="*/ 246 h 487"/>
                    <a:gd name="T40" fmla="*/ 191 w 371"/>
                    <a:gd name="T41" fmla="*/ 266 h 487"/>
                    <a:gd name="T42" fmla="*/ 182 w 371"/>
                    <a:gd name="T43" fmla="*/ 278 h 487"/>
                    <a:gd name="T44" fmla="*/ 174 w 371"/>
                    <a:gd name="T45" fmla="*/ 287 h 487"/>
                    <a:gd name="T46" fmla="*/ 159 w 371"/>
                    <a:gd name="T47" fmla="*/ 314 h 487"/>
                    <a:gd name="T48" fmla="*/ 102 w 371"/>
                    <a:gd name="T49" fmla="*/ 373 h 487"/>
                    <a:gd name="T50" fmla="*/ 72 w 371"/>
                    <a:gd name="T51" fmla="*/ 411 h 487"/>
                    <a:gd name="T52" fmla="*/ 62 w 371"/>
                    <a:gd name="T53" fmla="*/ 429 h 487"/>
                    <a:gd name="T54" fmla="*/ 38 w 371"/>
                    <a:gd name="T55" fmla="*/ 449 h 487"/>
                    <a:gd name="T56" fmla="*/ 17 w 371"/>
                    <a:gd name="T57" fmla="*/ 472 h 487"/>
                    <a:gd name="T58" fmla="*/ 9 w 371"/>
                    <a:gd name="T59" fmla="*/ 477 h 487"/>
                    <a:gd name="T60" fmla="*/ 6 w 371"/>
                    <a:gd name="T61" fmla="*/ 481 h 487"/>
                    <a:gd name="T62" fmla="*/ 2 w 371"/>
                    <a:gd name="T63" fmla="*/ 482 h 487"/>
                    <a:gd name="T64" fmla="*/ 0 w 371"/>
                    <a:gd name="T65" fmla="*/ 485 h 487"/>
                    <a:gd name="T66" fmla="*/ 0 w 371"/>
                    <a:gd name="T67" fmla="*/ 486 h 487"/>
                    <a:gd name="T68" fmla="*/ 4 w 371"/>
                    <a:gd name="T69" fmla="*/ 487 h 487"/>
                    <a:gd name="T70" fmla="*/ 19 w 371"/>
                    <a:gd name="T71" fmla="*/ 487 h 487"/>
                    <a:gd name="T72" fmla="*/ 32 w 371"/>
                    <a:gd name="T73" fmla="*/ 486 h 487"/>
                    <a:gd name="T74" fmla="*/ 53 w 371"/>
                    <a:gd name="T75" fmla="*/ 472 h 487"/>
                    <a:gd name="T76" fmla="*/ 66 w 371"/>
                    <a:gd name="T77" fmla="*/ 447 h 487"/>
                    <a:gd name="T78" fmla="*/ 87 w 371"/>
                    <a:gd name="T79" fmla="*/ 425 h 487"/>
                    <a:gd name="T80" fmla="*/ 83 w 371"/>
                    <a:gd name="T81" fmla="*/ 418 h 487"/>
                    <a:gd name="T82" fmla="*/ 89 w 371"/>
                    <a:gd name="T83" fmla="*/ 413 h 487"/>
                    <a:gd name="T84" fmla="*/ 98 w 371"/>
                    <a:gd name="T85" fmla="*/ 399 h 487"/>
                    <a:gd name="T86" fmla="*/ 125 w 371"/>
                    <a:gd name="T87" fmla="*/ 370 h 487"/>
                    <a:gd name="T88" fmla="*/ 150 w 371"/>
                    <a:gd name="T89" fmla="*/ 342 h 487"/>
                    <a:gd name="T90" fmla="*/ 172 w 371"/>
                    <a:gd name="T91" fmla="*/ 314 h 487"/>
                    <a:gd name="T92" fmla="*/ 197 w 371"/>
                    <a:gd name="T93" fmla="*/ 291 h 487"/>
                    <a:gd name="T94" fmla="*/ 216 w 371"/>
                    <a:gd name="T95" fmla="*/ 264 h 487"/>
                    <a:gd name="T96" fmla="*/ 231 w 371"/>
                    <a:gd name="T97" fmla="*/ 247 h 487"/>
                    <a:gd name="T98" fmla="*/ 244 w 371"/>
                    <a:gd name="T99" fmla="*/ 226 h 487"/>
                    <a:gd name="T100" fmla="*/ 265 w 371"/>
                    <a:gd name="T101" fmla="*/ 205 h 487"/>
                    <a:gd name="T102" fmla="*/ 286 w 371"/>
                    <a:gd name="T103" fmla="*/ 169 h 487"/>
                    <a:gd name="T104" fmla="*/ 305 w 371"/>
                    <a:gd name="T105" fmla="*/ 133 h 487"/>
                    <a:gd name="T106" fmla="*/ 330 w 371"/>
                    <a:gd name="T107" fmla="*/ 103 h 487"/>
                    <a:gd name="T108" fmla="*/ 351 w 371"/>
                    <a:gd name="T109" fmla="*/ 72 h 487"/>
                    <a:gd name="T110" fmla="*/ 366 w 371"/>
                    <a:gd name="T111" fmla="*/ 41 h 487"/>
                    <a:gd name="T112" fmla="*/ 369 w 371"/>
                    <a:gd name="T113" fmla="*/ 25 h 487"/>
                    <a:gd name="T114" fmla="*/ 369 w 371"/>
                    <a:gd name="T115" fmla="*/ 11 h 48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71" h="487">
                      <a:moveTo>
                        <a:pt x="371" y="0"/>
                      </a:moveTo>
                      <a:lnTo>
                        <a:pt x="369" y="2"/>
                      </a:lnTo>
                      <a:lnTo>
                        <a:pt x="368" y="4"/>
                      </a:lnTo>
                      <a:lnTo>
                        <a:pt x="368" y="5"/>
                      </a:lnTo>
                      <a:lnTo>
                        <a:pt x="366" y="7"/>
                      </a:lnTo>
                      <a:lnTo>
                        <a:pt x="364" y="8"/>
                      </a:lnTo>
                      <a:lnTo>
                        <a:pt x="362" y="9"/>
                      </a:lnTo>
                      <a:lnTo>
                        <a:pt x="360" y="11"/>
                      </a:lnTo>
                      <a:lnTo>
                        <a:pt x="360" y="12"/>
                      </a:lnTo>
                      <a:lnTo>
                        <a:pt x="354" y="12"/>
                      </a:lnTo>
                      <a:lnTo>
                        <a:pt x="352" y="15"/>
                      </a:lnTo>
                      <a:lnTo>
                        <a:pt x="351" y="17"/>
                      </a:lnTo>
                      <a:lnTo>
                        <a:pt x="349" y="20"/>
                      </a:lnTo>
                      <a:lnTo>
                        <a:pt x="345" y="22"/>
                      </a:lnTo>
                      <a:lnTo>
                        <a:pt x="343" y="25"/>
                      </a:lnTo>
                      <a:lnTo>
                        <a:pt x="339" y="28"/>
                      </a:lnTo>
                      <a:lnTo>
                        <a:pt x="335" y="30"/>
                      </a:lnTo>
                      <a:lnTo>
                        <a:pt x="332" y="31"/>
                      </a:lnTo>
                      <a:lnTo>
                        <a:pt x="333" y="34"/>
                      </a:lnTo>
                      <a:lnTo>
                        <a:pt x="333" y="39"/>
                      </a:lnTo>
                      <a:lnTo>
                        <a:pt x="333" y="46"/>
                      </a:lnTo>
                      <a:lnTo>
                        <a:pt x="333" y="54"/>
                      </a:lnTo>
                      <a:lnTo>
                        <a:pt x="332" y="60"/>
                      </a:lnTo>
                      <a:lnTo>
                        <a:pt x="330" y="65"/>
                      </a:lnTo>
                      <a:lnTo>
                        <a:pt x="328" y="69"/>
                      </a:lnTo>
                      <a:lnTo>
                        <a:pt x="324" y="70"/>
                      </a:lnTo>
                      <a:lnTo>
                        <a:pt x="324" y="74"/>
                      </a:lnTo>
                      <a:lnTo>
                        <a:pt x="324" y="77"/>
                      </a:lnTo>
                      <a:lnTo>
                        <a:pt x="322" y="78"/>
                      </a:lnTo>
                      <a:lnTo>
                        <a:pt x="318" y="81"/>
                      </a:lnTo>
                      <a:lnTo>
                        <a:pt x="315" y="82"/>
                      </a:lnTo>
                      <a:lnTo>
                        <a:pt x="311" y="85"/>
                      </a:lnTo>
                      <a:lnTo>
                        <a:pt x="307" y="87"/>
                      </a:lnTo>
                      <a:lnTo>
                        <a:pt x="303" y="90"/>
                      </a:lnTo>
                      <a:lnTo>
                        <a:pt x="301" y="92"/>
                      </a:lnTo>
                      <a:lnTo>
                        <a:pt x="301" y="95"/>
                      </a:lnTo>
                      <a:lnTo>
                        <a:pt x="297" y="96"/>
                      </a:lnTo>
                      <a:lnTo>
                        <a:pt x="294" y="98"/>
                      </a:lnTo>
                      <a:lnTo>
                        <a:pt x="290" y="100"/>
                      </a:lnTo>
                      <a:lnTo>
                        <a:pt x="286" y="104"/>
                      </a:lnTo>
                      <a:lnTo>
                        <a:pt x="280" y="113"/>
                      </a:lnTo>
                      <a:lnTo>
                        <a:pt x="273" y="124"/>
                      </a:lnTo>
                      <a:lnTo>
                        <a:pt x="265" y="135"/>
                      </a:lnTo>
                      <a:lnTo>
                        <a:pt x="260" y="146"/>
                      </a:lnTo>
                      <a:lnTo>
                        <a:pt x="252" y="155"/>
                      </a:lnTo>
                      <a:lnTo>
                        <a:pt x="248" y="160"/>
                      </a:lnTo>
                      <a:lnTo>
                        <a:pt x="246" y="166"/>
                      </a:lnTo>
                      <a:lnTo>
                        <a:pt x="244" y="176"/>
                      </a:lnTo>
                      <a:lnTo>
                        <a:pt x="242" y="187"/>
                      </a:lnTo>
                      <a:lnTo>
                        <a:pt x="239" y="198"/>
                      </a:lnTo>
                      <a:lnTo>
                        <a:pt x="233" y="209"/>
                      </a:lnTo>
                      <a:lnTo>
                        <a:pt x="229" y="218"/>
                      </a:lnTo>
                      <a:lnTo>
                        <a:pt x="222" y="227"/>
                      </a:lnTo>
                      <a:lnTo>
                        <a:pt x="216" y="234"/>
                      </a:lnTo>
                      <a:lnTo>
                        <a:pt x="216" y="237"/>
                      </a:lnTo>
                      <a:lnTo>
                        <a:pt x="216" y="239"/>
                      </a:lnTo>
                      <a:lnTo>
                        <a:pt x="212" y="240"/>
                      </a:lnTo>
                      <a:lnTo>
                        <a:pt x="208" y="242"/>
                      </a:lnTo>
                      <a:lnTo>
                        <a:pt x="205" y="243"/>
                      </a:lnTo>
                      <a:lnTo>
                        <a:pt x="203" y="246"/>
                      </a:lnTo>
                      <a:lnTo>
                        <a:pt x="199" y="252"/>
                      </a:lnTo>
                      <a:lnTo>
                        <a:pt x="193" y="260"/>
                      </a:lnTo>
                      <a:lnTo>
                        <a:pt x="191" y="266"/>
                      </a:lnTo>
                      <a:lnTo>
                        <a:pt x="186" y="273"/>
                      </a:lnTo>
                      <a:lnTo>
                        <a:pt x="184" y="276"/>
                      </a:lnTo>
                      <a:lnTo>
                        <a:pt x="182" y="278"/>
                      </a:lnTo>
                      <a:lnTo>
                        <a:pt x="178" y="279"/>
                      </a:lnTo>
                      <a:lnTo>
                        <a:pt x="176" y="279"/>
                      </a:lnTo>
                      <a:lnTo>
                        <a:pt x="174" y="287"/>
                      </a:lnTo>
                      <a:lnTo>
                        <a:pt x="170" y="296"/>
                      </a:lnTo>
                      <a:lnTo>
                        <a:pt x="167" y="305"/>
                      </a:lnTo>
                      <a:lnTo>
                        <a:pt x="159" y="314"/>
                      </a:lnTo>
                      <a:lnTo>
                        <a:pt x="142" y="334"/>
                      </a:lnTo>
                      <a:lnTo>
                        <a:pt x="121" y="353"/>
                      </a:lnTo>
                      <a:lnTo>
                        <a:pt x="102" y="373"/>
                      </a:lnTo>
                      <a:lnTo>
                        <a:pt x="85" y="392"/>
                      </a:lnTo>
                      <a:lnTo>
                        <a:pt x="78" y="401"/>
                      </a:lnTo>
                      <a:lnTo>
                        <a:pt x="72" y="411"/>
                      </a:lnTo>
                      <a:lnTo>
                        <a:pt x="70" y="418"/>
                      </a:lnTo>
                      <a:lnTo>
                        <a:pt x="68" y="427"/>
                      </a:lnTo>
                      <a:lnTo>
                        <a:pt x="62" y="429"/>
                      </a:lnTo>
                      <a:lnTo>
                        <a:pt x="57" y="434"/>
                      </a:lnTo>
                      <a:lnTo>
                        <a:pt x="47" y="440"/>
                      </a:lnTo>
                      <a:lnTo>
                        <a:pt x="38" y="449"/>
                      </a:lnTo>
                      <a:lnTo>
                        <a:pt x="28" y="457"/>
                      </a:lnTo>
                      <a:lnTo>
                        <a:pt x="21" y="465"/>
                      </a:lnTo>
                      <a:lnTo>
                        <a:pt x="17" y="472"/>
                      </a:lnTo>
                      <a:lnTo>
                        <a:pt x="15" y="475"/>
                      </a:lnTo>
                      <a:lnTo>
                        <a:pt x="11" y="477"/>
                      </a:lnTo>
                      <a:lnTo>
                        <a:pt x="9" y="477"/>
                      </a:lnTo>
                      <a:lnTo>
                        <a:pt x="7" y="478"/>
                      </a:lnTo>
                      <a:lnTo>
                        <a:pt x="6" y="479"/>
                      </a:lnTo>
                      <a:lnTo>
                        <a:pt x="6" y="481"/>
                      </a:lnTo>
                      <a:lnTo>
                        <a:pt x="4" y="481"/>
                      </a:lnTo>
                      <a:lnTo>
                        <a:pt x="2" y="482"/>
                      </a:lnTo>
                      <a:lnTo>
                        <a:pt x="2" y="483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0" y="487"/>
                      </a:lnTo>
                      <a:lnTo>
                        <a:pt x="4" y="487"/>
                      </a:lnTo>
                      <a:lnTo>
                        <a:pt x="9" y="487"/>
                      </a:lnTo>
                      <a:lnTo>
                        <a:pt x="13" y="487"/>
                      </a:lnTo>
                      <a:lnTo>
                        <a:pt x="19" y="487"/>
                      </a:lnTo>
                      <a:lnTo>
                        <a:pt x="23" y="487"/>
                      </a:lnTo>
                      <a:lnTo>
                        <a:pt x="28" y="486"/>
                      </a:lnTo>
                      <a:lnTo>
                        <a:pt x="32" y="486"/>
                      </a:lnTo>
                      <a:lnTo>
                        <a:pt x="38" y="486"/>
                      </a:lnTo>
                      <a:lnTo>
                        <a:pt x="45" y="479"/>
                      </a:lnTo>
                      <a:lnTo>
                        <a:pt x="53" y="472"/>
                      </a:lnTo>
                      <a:lnTo>
                        <a:pt x="57" y="464"/>
                      </a:lnTo>
                      <a:lnTo>
                        <a:pt x="62" y="455"/>
                      </a:lnTo>
                      <a:lnTo>
                        <a:pt x="66" y="447"/>
                      </a:lnTo>
                      <a:lnTo>
                        <a:pt x="72" y="439"/>
                      </a:lnTo>
                      <a:lnTo>
                        <a:pt x="78" y="431"/>
                      </a:lnTo>
                      <a:lnTo>
                        <a:pt x="87" y="425"/>
                      </a:lnTo>
                      <a:lnTo>
                        <a:pt x="83" y="422"/>
                      </a:lnTo>
                      <a:lnTo>
                        <a:pt x="83" y="421"/>
                      </a:lnTo>
                      <a:lnTo>
                        <a:pt x="83" y="418"/>
                      </a:lnTo>
                      <a:lnTo>
                        <a:pt x="85" y="417"/>
                      </a:lnTo>
                      <a:lnTo>
                        <a:pt x="87" y="416"/>
                      </a:lnTo>
                      <a:lnTo>
                        <a:pt x="89" y="413"/>
                      </a:lnTo>
                      <a:lnTo>
                        <a:pt x="91" y="411"/>
                      </a:lnTo>
                      <a:lnTo>
                        <a:pt x="89" y="409"/>
                      </a:lnTo>
                      <a:lnTo>
                        <a:pt x="98" y="399"/>
                      </a:lnTo>
                      <a:lnTo>
                        <a:pt x="108" y="390"/>
                      </a:lnTo>
                      <a:lnTo>
                        <a:pt x="117" y="381"/>
                      </a:lnTo>
                      <a:lnTo>
                        <a:pt x="125" y="370"/>
                      </a:lnTo>
                      <a:lnTo>
                        <a:pt x="133" y="361"/>
                      </a:lnTo>
                      <a:lnTo>
                        <a:pt x="142" y="351"/>
                      </a:lnTo>
                      <a:lnTo>
                        <a:pt x="150" y="342"/>
                      </a:lnTo>
                      <a:lnTo>
                        <a:pt x="159" y="333"/>
                      </a:lnTo>
                      <a:lnTo>
                        <a:pt x="165" y="324"/>
                      </a:lnTo>
                      <a:lnTo>
                        <a:pt x="172" y="314"/>
                      </a:lnTo>
                      <a:lnTo>
                        <a:pt x="182" y="307"/>
                      </a:lnTo>
                      <a:lnTo>
                        <a:pt x="189" y="299"/>
                      </a:lnTo>
                      <a:lnTo>
                        <a:pt x="197" y="291"/>
                      </a:lnTo>
                      <a:lnTo>
                        <a:pt x="205" y="282"/>
                      </a:lnTo>
                      <a:lnTo>
                        <a:pt x="210" y="273"/>
                      </a:lnTo>
                      <a:lnTo>
                        <a:pt x="216" y="264"/>
                      </a:lnTo>
                      <a:lnTo>
                        <a:pt x="222" y="259"/>
                      </a:lnTo>
                      <a:lnTo>
                        <a:pt x="227" y="253"/>
                      </a:lnTo>
                      <a:lnTo>
                        <a:pt x="231" y="247"/>
                      </a:lnTo>
                      <a:lnTo>
                        <a:pt x="235" y="240"/>
                      </a:lnTo>
                      <a:lnTo>
                        <a:pt x="239" y="233"/>
                      </a:lnTo>
                      <a:lnTo>
                        <a:pt x="244" y="226"/>
                      </a:lnTo>
                      <a:lnTo>
                        <a:pt x="250" y="221"/>
                      </a:lnTo>
                      <a:lnTo>
                        <a:pt x="258" y="217"/>
                      </a:lnTo>
                      <a:lnTo>
                        <a:pt x="265" y="205"/>
                      </a:lnTo>
                      <a:lnTo>
                        <a:pt x="273" y="194"/>
                      </a:lnTo>
                      <a:lnTo>
                        <a:pt x="279" y="181"/>
                      </a:lnTo>
                      <a:lnTo>
                        <a:pt x="286" y="169"/>
                      </a:lnTo>
                      <a:lnTo>
                        <a:pt x="292" y="157"/>
                      </a:lnTo>
                      <a:lnTo>
                        <a:pt x="299" y="146"/>
                      </a:lnTo>
                      <a:lnTo>
                        <a:pt x="305" y="133"/>
                      </a:lnTo>
                      <a:lnTo>
                        <a:pt x="315" y="121"/>
                      </a:lnTo>
                      <a:lnTo>
                        <a:pt x="322" y="112"/>
                      </a:lnTo>
                      <a:lnTo>
                        <a:pt x="330" y="103"/>
                      </a:lnTo>
                      <a:lnTo>
                        <a:pt x="337" y="92"/>
                      </a:lnTo>
                      <a:lnTo>
                        <a:pt x="345" y="82"/>
                      </a:lnTo>
                      <a:lnTo>
                        <a:pt x="351" y="72"/>
                      </a:lnTo>
                      <a:lnTo>
                        <a:pt x="356" y="61"/>
                      </a:lnTo>
                      <a:lnTo>
                        <a:pt x="362" y="51"/>
                      </a:lnTo>
                      <a:lnTo>
                        <a:pt x="366" y="41"/>
                      </a:lnTo>
                      <a:lnTo>
                        <a:pt x="368" y="35"/>
                      </a:lnTo>
                      <a:lnTo>
                        <a:pt x="368" y="30"/>
                      </a:lnTo>
                      <a:lnTo>
                        <a:pt x="369" y="25"/>
                      </a:lnTo>
                      <a:lnTo>
                        <a:pt x="369" y="21"/>
                      </a:lnTo>
                      <a:lnTo>
                        <a:pt x="369" y="16"/>
                      </a:lnTo>
                      <a:lnTo>
                        <a:pt x="369" y="11"/>
                      </a:lnTo>
                      <a:lnTo>
                        <a:pt x="371" y="5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3" name="Freeform 36">
                  <a:extLst>
                    <a:ext uri="{FF2B5EF4-FFF2-40B4-BE49-F238E27FC236}">
                      <a16:creationId xmlns:a16="http://schemas.microsoft.com/office/drawing/2014/main" id="{2A330974-73C1-871C-36FE-42489F2FE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71 w 371"/>
                    <a:gd name="T1" fmla="*/ 2 h 487"/>
                    <a:gd name="T2" fmla="*/ 371 w 371"/>
                    <a:gd name="T3" fmla="*/ 3 h 487"/>
                    <a:gd name="T4" fmla="*/ 371 w 371"/>
                    <a:gd name="T5" fmla="*/ 3 h 487"/>
                    <a:gd name="T6" fmla="*/ 371 w 371"/>
                    <a:gd name="T7" fmla="*/ 7 h 487"/>
                    <a:gd name="T8" fmla="*/ 369 w 371"/>
                    <a:gd name="T9" fmla="*/ 11 h 487"/>
                    <a:gd name="T10" fmla="*/ 369 w 371"/>
                    <a:gd name="T11" fmla="*/ 11 h 487"/>
                    <a:gd name="T12" fmla="*/ 369 w 371"/>
                    <a:gd name="T13" fmla="*/ 13 h 487"/>
                    <a:gd name="T14" fmla="*/ 369 w 371"/>
                    <a:gd name="T15" fmla="*/ 16 h 487"/>
                    <a:gd name="T16" fmla="*/ 369 w 371"/>
                    <a:gd name="T17" fmla="*/ 18 h 487"/>
                    <a:gd name="T18" fmla="*/ 369 w 371"/>
                    <a:gd name="T19" fmla="*/ 21 h 487"/>
                    <a:gd name="T20" fmla="*/ 369 w 371"/>
                    <a:gd name="T21" fmla="*/ 24 h 487"/>
                    <a:gd name="T22" fmla="*/ 369 w 371"/>
                    <a:gd name="T23" fmla="*/ 26 h 487"/>
                    <a:gd name="T24" fmla="*/ 368 w 371"/>
                    <a:gd name="T25" fmla="*/ 29 h 487"/>
                    <a:gd name="T26" fmla="*/ 368 w 371"/>
                    <a:gd name="T27" fmla="*/ 30 h 487"/>
                    <a:gd name="T28" fmla="*/ 368 w 371"/>
                    <a:gd name="T29" fmla="*/ 34 h 487"/>
                    <a:gd name="T30" fmla="*/ 368 w 371"/>
                    <a:gd name="T31" fmla="*/ 35 h 487"/>
                    <a:gd name="T32" fmla="*/ 368 w 371"/>
                    <a:gd name="T33" fmla="*/ 39 h 487"/>
                    <a:gd name="T34" fmla="*/ 366 w 371"/>
                    <a:gd name="T35" fmla="*/ 41 h 487"/>
                    <a:gd name="T36" fmla="*/ 345 w 371"/>
                    <a:gd name="T37" fmla="*/ 82 h 487"/>
                    <a:gd name="T38" fmla="*/ 292 w 371"/>
                    <a:gd name="T39" fmla="*/ 157 h 487"/>
                    <a:gd name="T40" fmla="*/ 244 w 371"/>
                    <a:gd name="T41" fmla="*/ 226 h 487"/>
                    <a:gd name="T42" fmla="*/ 210 w 371"/>
                    <a:gd name="T43" fmla="*/ 273 h 487"/>
                    <a:gd name="T44" fmla="*/ 159 w 371"/>
                    <a:gd name="T45" fmla="*/ 333 h 487"/>
                    <a:gd name="T46" fmla="*/ 98 w 371"/>
                    <a:gd name="T47" fmla="*/ 399 h 487"/>
                    <a:gd name="T48" fmla="*/ 83 w 371"/>
                    <a:gd name="T49" fmla="*/ 421 h 487"/>
                    <a:gd name="T50" fmla="*/ 57 w 371"/>
                    <a:gd name="T51" fmla="*/ 464 h 487"/>
                    <a:gd name="T52" fmla="*/ 36 w 371"/>
                    <a:gd name="T53" fmla="*/ 486 h 487"/>
                    <a:gd name="T54" fmla="*/ 34 w 371"/>
                    <a:gd name="T55" fmla="*/ 486 h 487"/>
                    <a:gd name="T56" fmla="*/ 32 w 371"/>
                    <a:gd name="T57" fmla="*/ 486 h 487"/>
                    <a:gd name="T58" fmla="*/ 30 w 371"/>
                    <a:gd name="T59" fmla="*/ 486 h 487"/>
                    <a:gd name="T60" fmla="*/ 26 w 371"/>
                    <a:gd name="T61" fmla="*/ 486 h 487"/>
                    <a:gd name="T62" fmla="*/ 26 w 371"/>
                    <a:gd name="T63" fmla="*/ 486 h 487"/>
                    <a:gd name="T64" fmla="*/ 25 w 371"/>
                    <a:gd name="T65" fmla="*/ 487 h 487"/>
                    <a:gd name="T66" fmla="*/ 25 w 371"/>
                    <a:gd name="T67" fmla="*/ 487 h 487"/>
                    <a:gd name="T68" fmla="*/ 25 w 371"/>
                    <a:gd name="T69" fmla="*/ 487 h 487"/>
                    <a:gd name="T70" fmla="*/ 21 w 371"/>
                    <a:gd name="T71" fmla="*/ 487 h 487"/>
                    <a:gd name="T72" fmla="*/ 19 w 371"/>
                    <a:gd name="T73" fmla="*/ 487 h 487"/>
                    <a:gd name="T74" fmla="*/ 17 w 371"/>
                    <a:gd name="T75" fmla="*/ 487 h 487"/>
                    <a:gd name="T76" fmla="*/ 13 w 371"/>
                    <a:gd name="T77" fmla="*/ 487 h 487"/>
                    <a:gd name="T78" fmla="*/ 13 w 371"/>
                    <a:gd name="T79" fmla="*/ 487 h 487"/>
                    <a:gd name="T80" fmla="*/ 11 w 371"/>
                    <a:gd name="T81" fmla="*/ 487 h 487"/>
                    <a:gd name="T82" fmla="*/ 9 w 371"/>
                    <a:gd name="T83" fmla="*/ 487 h 487"/>
                    <a:gd name="T84" fmla="*/ 4 w 371"/>
                    <a:gd name="T85" fmla="*/ 487 h 487"/>
                    <a:gd name="T86" fmla="*/ 0 w 371"/>
                    <a:gd name="T87" fmla="*/ 487 h 487"/>
                    <a:gd name="T88" fmla="*/ 0 w 371"/>
                    <a:gd name="T89" fmla="*/ 485 h 487"/>
                    <a:gd name="T90" fmla="*/ 6 w 371"/>
                    <a:gd name="T91" fmla="*/ 481 h 487"/>
                    <a:gd name="T92" fmla="*/ 21 w 371"/>
                    <a:gd name="T93" fmla="*/ 465 h 487"/>
                    <a:gd name="T94" fmla="*/ 70 w 371"/>
                    <a:gd name="T95" fmla="*/ 418 h 487"/>
                    <a:gd name="T96" fmla="*/ 159 w 371"/>
                    <a:gd name="T97" fmla="*/ 314 h 487"/>
                    <a:gd name="T98" fmla="*/ 184 w 371"/>
                    <a:gd name="T99" fmla="*/ 276 h 487"/>
                    <a:gd name="T100" fmla="*/ 208 w 371"/>
                    <a:gd name="T101" fmla="*/ 242 h 487"/>
                    <a:gd name="T102" fmla="*/ 233 w 371"/>
                    <a:gd name="T103" fmla="*/ 209 h 487"/>
                    <a:gd name="T104" fmla="*/ 260 w 371"/>
                    <a:gd name="T105" fmla="*/ 146 h 487"/>
                    <a:gd name="T106" fmla="*/ 297 w 371"/>
                    <a:gd name="T107" fmla="*/ 96 h 487"/>
                    <a:gd name="T108" fmla="*/ 318 w 371"/>
                    <a:gd name="T109" fmla="*/ 81 h 487"/>
                    <a:gd name="T110" fmla="*/ 332 w 371"/>
                    <a:gd name="T111" fmla="*/ 60 h 487"/>
                    <a:gd name="T112" fmla="*/ 339 w 371"/>
                    <a:gd name="T113" fmla="*/ 28 h 487"/>
                    <a:gd name="T114" fmla="*/ 360 w 371"/>
                    <a:gd name="T115" fmla="*/ 12 h 487"/>
                    <a:gd name="T116" fmla="*/ 369 w 371"/>
                    <a:gd name="T117" fmla="*/ 2 h 487"/>
                    <a:gd name="T118" fmla="*/ 371 w 371"/>
                    <a:gd name="T119" fmla="*/ 2 h 48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71" h="487">
                      <a:moveTo>
                        <a:pt x="371" y="2"/>
                      </a:moveTo>
                      <a:lnTo>
                        <a:pt x="371" y="2"/>
                      </a:lnTo>
                      <a:lnTo>
                        <a:pt x="371" y="3"/>
                      </a:lnTo>
                      <a:lnTo>
                        <a:pt x="371" y="4"/>
                      </a:lnTo>
                      <a:lnTo>
                        <a:pt x="371" y="5"/>
                      </a:lnTo>
                      <a:lnTo>
                        <a:pt x="371" y="7"/>
                      </a:lnTo>
                      <a:lnTo>
                        <a:pt x="371" y="8"/>
                      </a:lnTo>
                      <a:lnTo>
                        <a:pt x="369" y="8"/>
                      </a:lnTo>
                      <a:lnTo>
                        <a:pt x="369" y="9"/>
                      </a:lnTo>
                      <a:lnTo>
                        <a:pt x="369" y="11"/>
                      </a:lnTo>
                      <a:lnTo>
                        <a:pt x="369" y="12"/>
                      </a:lnTo>
                      <a:lnTo>
                        <a:pt x="369" y="13"/>
                      </a:lnTo>
                      <a:lnTo>
                        <a:pt x="369" y="15"/>
                      </a:lnTo>
                      <a:lnTo>
                        <a:pt x="369" y="16"/>
                      </a:lnTo>
                      <a:lnTo>
                        <a:pt x="369" y="17"/>
                      </a:lnTo>
                      <a:lnTo>
                        <a:pt x="369" y="18"/>
                      </a:lnTo>
                      <a:lnTo>
                        <a:pt x="369" y="20"/>
                      </a:lnTo>
                      <a:lnTo>
                        <a:pt x="369" y="21"/>
                      </a:lnTo>
                      <a:lnTo>
                        <a:pt x="369" y="22"/>
                      </a:lnTo>
                      <a:lnTo>
                        <a:pt x="369" y="24"/>
                      </a:lnTo>
                      <a:lnTo>
                        <a:pt x="369" y="25"/>
                      </a:lnTo>
                      <a:lnTo>
                        <a:pt x="369" y="26"/>
                      </a:lnTo>
                      <a:lnTo>
                        <a:pt x="368" y="26"/>
                      </a:lnTo>
                      <a:lnTo>
                        <a:pt x="368" y="28"/>
                      </a:lnTo>
                      <a:lnTo>
                        <a:pt x="368" y="29"/>
                      </a:lnTo>
                      <a:lnTo>
                        <a:pt x="368" y="30"/>
                      </a:lnTo>
                      <a:lnTo>
                        <a:pt x="368" y="31"/>
                      </a:lnTo>
                      <a:lnTo>
                        <a:pt x="368" y="33"/>
                      </a:lnTo>
                      <a:lnTo>
                        <a:pt x="368" y="34"/>
                      </a:lnTo>
                      <a:lnTo>
                        <a:pt x="368" y="35"/>
                      </a:lnTo>
                      <a:lnTo>
                        <a:pt x="368" y="37"/>
                      </a:lnTo>
                      <a:lnTo>
                        <a:pt x="368" y="38"/>
                      </a:lnTo>
                      <a:lnTo>
                        <a:pt x="368" y="39"/>
                      </a:lnTo>
                      <a:lnTo>
                        <a:pt x="366" y="41"/>
                      </a:lnTo>
                      <a:lnTo>
                        <a:pt x="362" y="51"/>
                      </a:lnTo>
                      <a:lnTo>
                        <a:pt x="356" y="61"/>
                      </a:lnTo>
                      <a:lnTo>
                        <a:pt x="351" y="72"/>
                      </a:lnTo>
                      <a:lnTo>
                        <a:pt x="345" y="82"/>
                      </a:lnTo>
                      <a:lnTo>
                        <a:pt x="337" y="92"/>
                      </a:lnTo>
                      <a:lnTo>
                        <a:pt x="330" y="103"/>
                      </a:lnTo>
                      <a:lnTo>
                        <a:pt x="322" y="112"/>
                      </a:lnTo>
                      <a:lnTo>
                        <a:pt x="315" y="121"/>
                      </a:lnTo>
                      <a:lnTo>
                        <a:pt x="305" y="133"/>
                      </a:lnTo>
                      <a:lnTo>
                        <a:pt x="299" y="146"/>
                      </a:lnTo>
                      <a:lnTo>
                        <a:pt x="292" y="157"/>
                      </a:lnTo>
                      <a:lnTo>
                        <a:pt x="286" y="169"/>
                      </a:lnTo>
                      <a:lnTo>
                        <a:pt x="279" y="181"/>
                      </a:lnTo>
                      <a:lnTo>
                        <a:pt x="273" y="194"/>
                      </a:lnTo>
                      <a:lnTo>
                        <a:pt x="265" y="205"/>
                      </a:lnTo>
                      <a:lnTo>
                        <a:pt x="258" y="217"/>
                      </a:lnTo>
                      <a:lnTo>
                        <a:pt x="250" y="221"/>
                      </a:lnTo>
                      <a:lnTo>
                        <a:pt x="244" y="226"/>
                      </a:lnTo>
                      <a:lnTo>
                        <a:pt x="239" y="233"/>
                      </a:lnTo>
                      <a:lnTo>
                        <a:pt x="235" y="240"/>
                      </a:lnTo>
                      <a:lnTo>
                        <a:pt x="231" y="247"/>
                      </a:lnTo>
                      <a:lnTo>
                        <a:pt x="227" y="253"/>
                      </a:lnTo>
                      <a:lnTo>
                        <a:pt x="222" y="259"/>
                      </a:lnTo>
                      <a:lnTo>
                        <a:pt x="216" y="264"/>
                      </a:lnTo>
                      <a:lnTo>
                        <a:pt x="210" y="273"/>
                      </a:lnTo>
                      <a:lnTo>
                        <a:pt x="205" y="282"/>
                      </a:lnTo>
                      <a:lnTo>
                        <a:pt x="197" y="291"/>
                      </a:lnTo>
                      <a:lnTo>
                        <a:pt x="189" y="299"/>
                      </a:lnTo>
                      <a:lnTo>
                        <a:pt x="182" y="307"/>
                      </a:lnTo>
                      <a:lnTo>
                        <a:pt x="172" y="314"/>
                      </a:lnTo>
                      <a:lnTo>
                        <a:pt x="165" y="324"/>
                      </a:lnTo>
                      <a:lnTo>
                        <a:pt x="159" y="333"/>
                      </a:lnTo>
                      <a:lnTo>
                        <a:pt x="150" y="342"/>
                      </a:lnTo>
                      <a:lnTo>
                        <a:pt x="142" y="351"/>
                      </a:lnTo>
                      <a:lnTo>
                        <a:pt x="133" y="361"/>
                      </a:lnTo>
                      <a:lnTo>
                        <a:pt x="125" y="370"/>
                      </a:lnTo>
                      <a:lnTo>
                        <a:pt x="117" y="381"/>
                      </a:lnTo>
                      <a:lnTo>
                        <a:pt x="108" y="390"/>
                      </a:lnTo>
                      <a:lnTo>
                        <a:pt x="98" y="399"/>
                      </a:lnTo>
                      <a:lnTo>
                        <a:pt x="89" y="409"/>
                      </a:lnTo>
                      <a:lnTo>
                        <a:pt x="91" y="411"/>
                      </a:lnTo>
                      <a:lnTo>
                        <a:pt x="89" y="413"/>
                      </a:lnTo>
                      <a:lnTo>
                        <a:pt x="87" y="416"/>
                      </a:lnTo>
                      <a:lnTo>
                        <a:pt x="85" y="417"/>
                      </a:lnTo>
                      <a:lnTo>
                        <a:pt x="83" y="418"/>
                      </a:lnTo>
                      <a:lnTo>
                        <a:pt x="83" y="421"/>
                      </a:lnTo>
                      <a:lnTo>
                        <a:pt x="83" y="422"/>
                      </a:lnTo>
                      <a:lnTo>
                        <a:pt x="87" y="425"/>
                      </a:lnTo>
                      <a:lnTo>
                        <a:pt x="78" y="431"/>
                      </a:lnTo>
                      <a:lnTo>
                        <a:pt x="72" y="439"/>
                      </a:lnTo>
                      <a:lnTo>
                        <a:pt x="66" y="447"/>
                      </a:lnTo>
                      <a:lnTo>
                        <a:pt x="62" y="455"/>
                      </a:lnTo>
                      <a:lnTo>
                        <a:pt x="57" y="464"/>
                      </a:lnTo>
                      <a:lnTo>
                        <a:pt x="53" y="472"/>
                      </a:lnTo>
                      <a:lnTo>
                        <a:pt x="45" y="479"/>
                      </a:lnTo>
                      <a:lnTo>
                        <a:pt x="38" y="486"/>
                      </a:lnTo>
                      <a:lnTo>
                        <a:pt x="36" y="486"/>
                      </a:lnTo>
                      <a:lnTo>
                        <a:pt x="34" y="486"/>
                      </a:lnTo>
                      <a:lnTo>
                        <a:pt x="32" y="486"/>
                      </a:lnTo>
                      <a:lnTo>
                        <a:pt x="30" y="486"/>
                      </a:lnTo>
                      <a:lnTo>
                        <a:pt x="28" y="486"/>
                      </a:lnTo>
                      <a:lnTo>
                        <a:pt x="26" y="486"/>
                      </a:lnTo>
                      <a:lnTo>
                        <a:pt x="25" y="486"/>
                      </a:lnTo>
                      <a:lnTo>
                        <a:pt x="25" y="487"/>
                      </a:lnTo>
                      <a:lnTo>
                        <a:pt x="23" y="487"/>
                      </a:lnTo>
                      <a:lnTo>
                        <a:pt x="21" y="487"/>
                      </a:lnTo>
                      <a:lnTo>
                        <a:pt x="19" y="487"/>
                      </a:lnTo>
                      <a:lnTo>
                        <a:pt x="17" y="487"/>
                      </a:lnTo>
                      <a:lnTo>
                        <a:pt x="15" y="487"/>
                      </a:lnTo>
                      <a:lnTo>
                        <a:pt x="13" y="487"/>
                      </a:lnTo>
                      <a:lnTo>
                        <a:pt x="11" y="487"/>
                      </a:lnTo>
                      <a:lnTo>
                        <a:pt x="9" y="487"/>
                      </a:lnTo>
                      <a:lnTo>
                        <a:pt x="7" y="487"/>
                      </a:lnTo>
                      <a:lnTo>
                        <a:pt x="6" y="487"/>
                      </a:lnTo>
                      <a:lnTo>
                        <a:pt x="4" y="487"/>
                      </a:lnTo>
                      <a:lnTo>
                        <a:pt x="2" y="487"/>
                      </a:lnTo>
                      <a:lnTo>
                        <a:pt x="0" y="487"/>
                      </a:lnTo>
                      <a:lnTo>
                        <a:pt x="0" y="486"/>
                      </a:lnTo>
                      <a:lnTo>
                        <a:pt x="0" y="485"/>
                      </a:lnTo>
                      <a:lnTo>
                        <a:pt x="2" y="483"/>
                      </a:lnTo>
                      <a:lnTo>
                        <a:pt x="2" y="482"/>
                      </a:lnTo>
                      <a:lnTo>
                        <a:pt x="4" y="481"/>
                      </a:lnTo>
                      <a:lnTo>
                        <a:pt x="6" y="481"/>
                      </a:lnTo>
                      <a:lnTo>
                        <a:pt x="6" y="479"/>
                      </a:lnTo>
                      <a:lnTo>
                        <a:pt x="7" y="478"/>
                      </a:lnTo>
                      <a:lnTo>
                        <a:pt x="9" y="477"/>
                      </a:lnTo>
                      <a:lnTo>
                        <a:pt x="11" y="477"/>
                      </a:lnTo>
                      <a:lnTo>
                        <a:pt x="15" y="475"/>
                      </a:lnTo>
                      <a:lnTo>
                        <a:pt x="17" y="472"/>
                      </a:lnTo>
                      <a:lnTo>
                        <a:pt x="21" y="465"/>
                      </a:lnTo>
                      <a:lnTo>
                        <a:pt x="28" y="457"/>
                      </a:lnTo>
                      <a:lnTo>
                        <a:pt x="38" y="449"/>
                      </a:lnTo>
                      <a:lnTo>
                        <a:pt x="47" y="440"/>
                      </a:lnTo>
                      <a:lnTo>
                        <a:pt x="57" y="434"/>
                      </a:lnTo>
                      <a:lnTo>
                        <a:pt x="62" y="429"/>
                      </a:lnTo>
                      <a:lnTo>
                        <a:pt x="68" y="427"/>
                      </a:lnTo>
                      <a:lnTo>
                        <a:pt x="70" y="418"/>
                      </a:lnTo>
                      <a:lnTo>
                        <a:pt x="72" y="411"/>
                      </a:lnTo>
                      <a:lnTo>
                        <a:pt x="78" y="401"/>
                      </a:lnTo>
                      <a:lnTo>
                        <a:pt x="85" y="392"/>
                      </a:lnTo>
                      <a:lnTo>
                        <a:pt x="102" y="373"/>
                      </a:lnTo>
                      <a:lnTo>
                        <a:pt x="121" y="353"/>
                      </a:lnTo>
                      <a:lnTo>
                        <a:pt x="142" y="334"/>
                      </a:lnTo>
                      <a:lnTo>
                        <a:pt x="159" y="314"/>
                      </a:lnTo>
                      <a:lnTo>
                        <a:pt x="167" y="305"/>
                      </a:lnTo>
                      <a:lnTo>
                        <a:pt x="170" y="296"/>
                      </a:lnTo>
                      <a:lnTo>
                        <a:pt x="174" y="287"/>
                      </a:lnTo>
                      <a:lnTo>
                        <a:pt x="176" y="279"/>
                      </a:lnTo>
                      <a:lnTo>
                        <a:pt x="178" y="279"/>
                      </a:lnTo>
                      <a:lnTo>
                        <a:pt x="182" y="278"/>
                      </a:lnTo>
                      <a:lnTo>
                        <a:pt x="184" y="276"/>
                      </a:lnTo>
                      <a:lnTo>
                        <a:pt x="186" y="273"/>
                      </a:lnTo>
                      <a:lnTo>
                        <a:pt x="191" y="266"/>
                      </a:lnTo>
                      <a:lnTo>
                        <a:pt x="193" y="260"/>
                      </a:lnTo>
                      <a:lnTo>
                        <a:pt x="199" y="252"/>
                      </a:lnTo>
                      <a:lnTo>
                        <a:pt x="203" y="246"/>
                      </a:lnTo>
                      <a:lnTo>
                        <a:pt x="205" y="243"/>
                      </a:lnTo>
                      <a:lnTo>
                        <a:pt x="208" y="242"/>
                      </a:lnTo>
                      <a:lnTo>
                        <a:pt x="212" y="240"/>
                      </a:lnTo>
                      <a:lnTo>
                        <a:pt x="216" y="239"/>
                      </a:lnTo>
                      <a:lnTo>
                        <a:pt x="216" y="237"/>
                      </a:lnTo>
                      <a:lnTo>
                        <a:pt x="216" y="234"/>
                      </a:lnTo>
                      <a:lnTo>
                        <a:pt x="222" y="227"/>
                      </a:lnTo>
                      <a:lnTo>
                        <a:pt x="229" y="218"/>
                      </a:lnTo>
                      <a:lnTo>
                        <a:pt x="233" y="209"/>
                      </a:lnTo>
                      <a:lnTo>
                        <a:pt x="239" y="198"/>
                      </a:lnTo>
                      <a:lnTo>
                        <a:pt x="242" y="187"/>
                      </a:lnTo>
                      <a:lnTo>
                        <a:pt x="244" y="176"/>
                      </a:lnTo>
                      <a:lnTo>
                        <a:pt x="246" y="166"/>
                      </a:lnTo>
                      <a:lnTo>
                        <a:pt x="248" y="160"/>
                      </a:lnTo>
                      <a:lnTo>
                        <a:pt x="252" y="155"/>
                      </a:lnTo>
                      <a:lnTo>
                        <a:pt x="260" y="146"/>
                      </a:lnTo>
                      <a:lnTo>
                        <a:pt x="265" y="135"/>
                      </a:lnTo>
                      <a:lnTo>
                        <a:pt x="273" y="124"/>
                      </a:lnTo>
                      <a:lnTo>
                        <a:pt x="280" y="113"/>
                      </a:lnTo>
                      <a:lnTo>
                        <a:pt x="286" y="104"/>
                      </a:lnTo>
                      <a:lnTo>
                        <a:pt x="290" y="100"/>
                      </a:lnTo>
                      <a:lnTo>
                        <a:pt x="294" y="98"/>
                      </a:lnTo>
                      <a:lnTo>
                        <a:pt x="297" y="96"/>
                      </a:lnTo>
                      <a:lnTo>
                        <a:pt x="301" y="95"/>
                      </a:lnTo>
                      <a:lnTo>
                        <a:pt x="301" y="92"/>
                      </a:lnTo>
                      <a:lnTo>
                        <a:pt x="303" y="90"/>
                      </a:lnTo>
                      <a:lnTo>
                        <a:pt x="307" y="87"/>
                      </a:lnTo>
                      <a:lnTo>
                        <a:pt x="311" y="85"/>
                      </a:lnTo>
                      <a:lnTo>
                        <a:pt x="315" y="82"/>
                      </a:lnTo>
                      <a:lnTo>
                        <a:pt x="318" y="81"/>
                      </a:lnTo>
                      <a:lnTo>
                        <a:pt x="322" y="78"/>
                      </a:lnTo>
                      <a:lnTo>
                        <a:pt x="324" y="77"/>
                      </a:lnTo>
                      <a:lnTo>
                        <a:pt x="324" y="74"/>
                      </a:lnTo>
                      <a:lnTo>
                        <a:pt x="324" y="70"/>
                      </a:lnTo>
                      <a:lnTo>
                        <a:pt x="328" y="69"/>
                      </a:lnTo>
                      <a:lnTo>
                        <a:pt x="330" y="65"/>
                      </a:lnTo>
                      <a:lnTo>
                        <a:pt x="332" y="60"/>
                      </a:lnTo>
                      <a:lnTo>
                        <a:pt x="333" y="54"/>
                      </a:lnTo>
                      <a:lnTo>
                        <a:pt x="333" y="46"/>
                      </a:lnTo>
                      <a:lnTo>
                        <a:pt x="333" y="39"/>
                      </a:lnTo>
                      <a:lnTo>
                        <a:pt x="333" y="34"/>
                      </a:lnTo>
                      <a:lnTo>
                        <a:pt x="332" y="31"/>
                      </a:lnTo>
                      <a:lnTo>
                        <a:pt x="335" y="30"/>
                      </a:lnTo>
                      <a:lnTo>
                        <a:pt x="339" y="28"/>
                      </a:lnTo>
                      <a:lnTo>
                        <a:pt x="343" y="25"/>
                      </a:lnTo>
                      <a:lnTo>
                        <a:pt x="345" y="22"/>
                      </a:lnTo>
                      <a:lnTo>
                        <a:pt x="349" y="20"/>
                      </a:lnTo>
                      <a:lnTo>
                        <a:pt x="351" y="17"/>
                      </a:lnTo>
                      <a:lnTo>
                        <a:pt x="352" y="15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0" y="11"/>
                      </a:lnTo>
                      <a:lnTo>
                        <a:pt x="362" y="9"/>
                      </a:lnTo>
                      <a:lnTo>
                        <a:pt x="364" y="8"/>
                      </a:lnTo>
                      <a:lnTo>
                        <a:pt x="366" y="7"/>
                      </a:lnTo>
                      <a:lnTo>
                        <a:pt x="368" y="5"/>
                      </a:lnTo>
                      <a:lnTo>
                        <a:pt x="368" y="4"/>
                      </a:lnTo>
                      <a:lnTo>
                        <a:pt x="369" y="2"/>
                      </a:lnTo>
                      <a:lnTo>
                        <a:pt x="371" y="0"/>
                      </a:lnTo>
                      <a:lnTo>
                        <a:pt x="371" y="2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4" name="Freeform 37">
                  <a:extLst>
                    <a:ext uri="{FF2B5EF4-FFF2-40B4-BE49-F238E27FC236}">
                      <a16:creationId xmlns:a16="http://schemas.microsoft.com/office/drawing/2014/main" id="{AD19FCCE-8C2A-CC66-1CD6-E4510F355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5" name="Freeform 38">
                  <a:extLst>
                    <a:ext uri="{FF2B5EF4-FFF2-40B4-BE49-F238E27FC236}">
                      <a16:creationId xmlns:a16="http://schemas.microsoft.com/office/drawing/2014/main" id="{29E4B583-12CC-FC1B-10F4-BAB408244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6" name="Freeform 39">
                  <a:extLst>
                    <a:ext uri="{FF2B5EF4-FFF2-40B4-BE49-F238E27FC236}">
                      <a16:creationId xmlns:a16="http://schemas.microsoft.com/office/drawing/2014/main" id="{A2CF6216-8559-FD90-FD8B-90528118A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7" name="Freeform 40">
                  <a:extLst>
                    <a:ext uri="{FF2B5EF4-FFF2-40B4-BE49-F238E27FC236}">
                      <a16:creationId xmlns:a16="http://schemas.microsoft.com/office/drawing/2014/main" id="{31F316F3-6778-527A-D9AD-D1CE3E19A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8" y="3073"/>
                  <a:ext cx="119" cy="53"/>
                </a:xfrm>
                <a:custGeom>
                  <a:avLst/>
                  <a:gdLst>
                    <a:gd name="T0" fmla="*/ 21 w 119"/>
                    <a:gd name="T1" fmla="*/ 46 h 53"/>
                    <a:gd name="T2" fmla="*/ 17 w 119"/>
                    <a:gd name="T3" fmla="*/ 42 h 53"/>
                    <a:gd name="T4" fmla="*/ 15 w 119"/>
                    <a:gd name="T5" fmla="*/ 37 h 53"/>
                    <a:gd name="T6" fmla="*/ 11 w 119"/>
                    <a:gd name="T7" fmla="*/ 33 h 53"/>
                    <a:gd name="T8" fmla="*/ 9 w 119"/>
                    <a:gd name="T9" fmla="*/ 29 h 53"/>
                    <a:gd name="T10" fmla="*/ 7 w 119"/>
                    <a:gd name="T11" fmla="*/ 24 h 53"/>
                    <a:gd name="T12" fmla="*/ 4 w 119"/>
                    <a:gd name="T13" fmla="*/ 20 h 53"/>
                    <a:gd name="T14" fmla="*/ 2 w 119"/>
                    <a:gd name="T15" fmla="*/ 17 h 53"/>
                    <a:gd name="T16" fmla="*/ 0 w 119"/>
                    <a:gd name="T17" fmla="*/ 11 h 53"/>
                    <a:gd name="T18" fmla="*/ 4 w 119"/>
                    <a:gd name="T19" fmla="*/ 17 h 53"/>
                    <a:gd name="T20" fmla="*/ 9 w 119"/>
                    <a:gd name="T21" fmla="*/ 23 h 53"/>
                    <a:gd name="T22" fmla="*/ 13 w 119"/>
                    <a:gd name="T23" fmla="*/ 28 h 53"/>
                    <a:gd name="T24" fmla="*/ 19 w 119"/>
                    <a:gd name="T25" fmla="*/ 35 h 53"/>
                    <a:gd name="T26" fmla="*/ 24 w 119"/>
                    <a:gd name="T27" fmla="*/ 40 h 53"/>
                    <a:gd name="T28" fmla="*/ 30 w 119"/>
                    <a:gd name="T29" fmla="*/ 44 h 53"/>
                    <a:gd name="T30" fmla="*/ 40 w 119"/>
                    <a:gd name="T31" fmla="*/ 45 h 53"/>
                    <a:gd name="T32" fmla="*/ 49 w 119"/>
                    <a:gd name="T33" fmla="*/ 45 h 53"/>
                    <a:gd name="T34" fmla="*/ 59 w 119"/>
                    <a:gd name="T35" fmla="*/ 45 h 53"/>
                    <a:gd name="T36" fmla="*/ 70 w 119"/>
                    <a:gd name="T37" fmla="*/ 44 h 53"/>
                    <a:gd name="T38" fmla="*/ 79 w 119"/>
                    <a:gd name="T39" fmla="*/ 42 h 53"/>
                    <a:gd name="T40" fmla="*/ 89 w 119"/>
                    <a:gd name="T41" fmla="*/ 40 h 53"/>
                    <a:gd name="T42" fmla="*/ 98 w 119"/>
                    <a:gd name="T43" fmla="*/ 36 h 53"/>
                    <a:gd name="T44" fmla="*/ 106 w 119"/>
                    <a:gd name="T45" fmla="*/ 32 h 53"/>
                    <a:gd name="T46" fmla="*/ 112 w 119"/>
                    <a:gd name="T47" fmla="*/ 26 h 53"/>
                    <a:gd name="T48" fmla="*/ 115 w 119"/>
                    <a:gd name="T49" fmla="*/ 18 h 53"/>
                    <a:gd name="T50" fmla="*/ 115 w 119"/>
                    <a:gd name="T51" fmla="*/ 17 h 53"/>
                    <a:gd name="T52" fmla="*/ 115 w 119"/>
                    <a:gd name="T53" fmla="*/ 14 h 53"/>
                    <a:gd name="T54" fmla="*/ 115 w 119"/>
                    <a:gd name="T55" fmla="*/ 11 h 53"/>
                    <a:gd name="T56" fmla="*/ 117 w 119"/>
                    <a:gd name="T57" fmla="*/ 9 h 53"/>
                    <a:gd name="T58" fmla="*/ 117 w 119"/>
                    <a:gd name="T59" fmla="*/ 6 h 53"/>
                    <a:gd name="T60" fmla="*/ 117 w 119"/>
                    <a:gd name="T61" fmla="*/ 5 h 53"/>
                    <a:gd name="T62" fmla="*/ 117 w 119"/>
                    <a:gd name="T63" fmla="*/ 2 h 53"/>
                    <a:gd name="T64" fmla="*/ 117 w 119"/>
                    <a:gd name="T65" fmla="*/ 0 h 53"/>
                    <a:gd name="T66" fmla="*/ 117 w 119"/>
                    <a:gd name="T67" fmla="*/ 5 h 53"/>
                    <a:gd name="T68" fmla="*/ 119 w 119"/>
                    <a:gd name="T69" fmla="*/ 10 h 53"/>
                    <a:gd name="T70" fmla="*/ 119 w 119"/>
                    <a:gd name="T71" fmla="*/ 15 h 53"/>
                    <a:gd name="T72" fmla="*/ 119 w 119"/>
                    <a:gd name="T73" fmla="*/ 19 h 53"/>
                    <a:gd name="T74" fmla="*/ 119 w 119"/>
                    <a:gd name="T75" fmla="*/ 24 h 53"/>
                    <a:gd name="T76" fmla="*/ 119 w 119"/>
                    <a:gd name="T77" fmla="*/ 28 h 53"/>
                    <a:gd name="T78" fmla="*/ 119 w 119"/>
                    <a:gd name="T79" fmla="*/ 31 h 53"/>
                    <a:gd name="T80" fmla="*/ 117 w 119"/>
                    <a:gd name="T81" fmla="*/ 33 h 53"/>
                    <a:gd name="T82" fmla="*/ 113 w 119"/>
                    <a:gd name="T83" fmla="*/ 33 h 53"/>
                    <a:gd name="T84" fmla="*/ 113 w 119"/>
                    <a:gd name="T85" fmla="*/ 39 h 53"/>
                    <a:gd name="T86" fmla="*/ 110 w 119"/>
                    <a:gd name="T87" fmla="*/ 42 h 53"/>
                    <a:gd name="T88" fmla="*/ 87 w 119"/>
                    <a:gd name="T89" fmla="*/ 53 h 53"/>
                    <a:gd name="T90" fmla="*/ 40 w 119"/>
                    <a:gd name="T91" fmla="*/ 53 h 53"/>
                    <a:gd name="T92" fmla="*/ 21 w 119"/>
                    <a:gd name="T93" fmla="*/ 46 h 5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119" h="53">
                      <a:moveTo>
                        <a:pt x="21" y="46"/>
                      </a:moveTo>
                      <a:lnTo>
                        <a:pt x="17" y="42"/>
                      </a:lnTo>
                      <a:lnTo>
                        <a:pt x="15" y="37"/>
                      </a:lnTo>
                      <a:lnTo>
                        <a:pt x="11" y="33"/>
                      </a:lnTo>
                      <a:lnTo>
                        <a:pt x="9" y="29"/>
                      </a:lnTo>
                      <a:lnTo>
                        <a:pt x="7" y="24"/>
                      </a:lnTo>
                      <a:lnTo>
                        <a:pt x="4" y="20"/>
                      </a:lnTo>
                      <a:lnTo>
                        <a:pt x="2" y="17"/>
                      </a:lnTo>
                      <a:lnTo>
                        <a:pt x="0" y="11"/>
                      </a:lnTo>
                      <a:lnTo>
                        <a:pt x="4" y="17"/>
                      </a:lnTo>
                      <a:lnTo>
                        <a:pt x="9" y="23"/>
                      </a:lnTo>
                      <a:lnTo>
                        <a:pt x="13" y="28"/>
                      </a:lnTo>
                      <a:lnTo>
                        <a:pt x="19" y="35"/>
                      </a:lnTo>
                      <a:lnTo>
                        <a:pt x="24" y="40"/>
                      </a:lnTo>
                      <a:lnTo>
                        <a:pt x="30" y="44"/>
                      </a:lnTo>
                      <a:lnTo>
                        <a:pt x="40" y="45"/>
                      </a:lnTo>
                      <a:lnTo>
                        <a:pt x="49" y="45"/>
                      </a:lnTo>
                      <a:lnTo>
                        <a:pt x="59" y="45"/>
                      </a:lnTo>
                      <a:lnTo>
                        <a:pt x="70" y="44"/>
                      </a:lnTo>
                      <a:lnTo>
                        <a:pt x="79" y="42"/>
                      </a:lnTo>
                      <a:lnTo>
                        <a:pt x="89" y="40"/>
                      </a:lnTo>
                      <a:lnTo>
                        <a:pt x="98" y="36"/>
                      </a:lnTo>
                      <a:lnTo>
                        <a:pt x="106" y="32"/>
                      </a:lnTo>
                      <a:lnTo>
                        <a:pt x="112" y="26"/>
                      </a:lnTo>
                      <a:lnTo>
                        <a:pt x="115" y="18"/>
                      </a:lnTo>
                      <a:lnTo>
                        <a:pt x="115" y="17"/>
                      </a:lnTo>
                      <a:lnTo>
                        <a:pt x="115" y="14"/>
                      </a:lnTo>
                      <a:lnTo>
                        <a:pt x="115" y="11"/>
                      </a:lnTo>
                      <a:lnTo>
                        <a:pt x="117" y="9"/>
                      </a:lnTo>
                      <a:lnTo>
                        <a:pt x="117" y="6"/>
                      </a:lnTo>
                      <a:lnTo>
                        <a:pt x="117" y="5"/>
                      </a:lnTo>
                      <a:lnTo>
                        <a:pt x="117" y="2"/>
                      </a:lnTo>
                      <a:lnTo>
                        <a:pt x="117" y="0"/>
                      </a:lnTo>
                      <a:lnTo>
                        <a:pt x="117" y="5"/>
                      </a:lnTo>
                      <a:lnTo>
                        <a:pt x="119" y="10"/>
                      </a:lnTo>
                      <a:lnTo>
                        <a:pt x="119" y="15"/>
                      </a:lnTo>
                      <a:lnTo>
                        <a:pt x="119" y="19"/>
                      </a:lnTo>
                      <a:lnTo>
                        <a:pt x="119" y="24"/>
                      </a:lnTo>
                      <a:lnTo>
                        <a:pt x="119" y="28"/>
                      </a:lnTo>
                      <a:lnTo>
                        <a:pt x="119" y="31"/>
                      </a:lnTo>
                      <a:lnTo>
                        <a:pt x="117" y="33"/>
                      </a:lnTo>
                      <a:lnTo>
                        <a:pt x="113" y="33"/>
                      </a:lnTo>
                      <a:lnTo>
                        <a:pt x="113" y="39"/>
                      </a:lnTo>
                      <a:lnTo>
                        <a:pt x="110" y="42"/>
                      </a:lnTo>
                      <a:lnTo>
                        <a:pt x="87" y="53"/>
                      </a:lnTo>
                      <a:lnTo>
                        <a:pt x="40" y="53"/>
                      </a:lnTo>
                      <a:lnTo>
                        <a:pt x="21" y="46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8" name="Freeform 41">
                  <a:extLst>
                    <a:ext uri="{FF2B5EF4-FFF2-40B4-BE49-F238E27FC236}">
                      <a16:creationId xmlns:a16="http://schemas.microsoft.com/office/drawing/2014/main" id="{B8E12E41-69A8-72D7-81A4-7F0BED446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" y="3062"/>
                  <a:ext cx="91" cy="43"/>
                </a:xfrm>
                <a:custGeom>
                  <a:avLst/>
                  <a:gdLst>
                    <a:gd name="T0" fmla="*/ 91 w 91"/>
                    <a:gd name="T1" fmla="*/ 11 h 43"/>
                    <a:gd name="T2" fmla="*/ 91 w 91"/>
                    <a:gd name="T3" fmla="*/ 15 h 43"/>
                    <a:gd name="T4" fmla="*/ 91 w 91"/>
                    <a:gd name="T5" fmla="*/ 17 h 43"/>
                    <a:gd name="T6" fmla="*/ 91 w 91"/>
                    <a:gd name="T7" fmla="*/ 21 h 43"/>
                    <a:gd name="T8" fmla="*/ 89 w 91"/>
                    <a:gd name="T9" fmla="*/ 25 h 43"/>
                    <a:gd name="T10" fmla="*/ 88 w 91"/>
                    <a:gd name="T11" fmla="*/ 28 h 43"/>
                    <a:gd name="T12" fmla="*/ 86 w 91"/>
                    <a:gd name="T13" fmla="*/ 30 h 43"/>
                    <a:gd name="T14" fmla="*/ 82 w 91"/>
                    <a:gd name="T15" fmla="*/ 34 h 43"/>
                    <a:gd name="T16" fmla="*/ 78 w 91"/>
                    <a:gd name="T17" fmla="*/ 37 h 43"/>
                    <a:gd name="T18" fmla="*/ 74 w 91"/>
                    <a:gd name="T19" fmla="*/ 38 h 43"/>
                    <a:gd name="T20" fmla="*/ 69 w 91"/>
                    <a:gd name="T21" fmla="*/ 39 h 43"/>
                    <a:gd name="T22" fmla="*/ 61 w 91"/>
                    <a:gd name="T23" fmla="*/ 42 h 43"/>
                    <a:gd name="T24" fmla="*/ 55 w 91"/>
                    <a:gd name="T25" fmla="*/ 42 h 43"/>
                    <a:gd name="T26" fmla="*/ 48 w 91"/>
                    <a:gd name="T27" fmla="*/ 43 h 43"/>
                    <a:gd name="T28" fmla="*/ 42 w 91"/>
                    <a:gd name="T29" fmla="*/ 43 h 43"/>
                    <a:gd name="T30" fmla="*/ 34 w 91"/>
                    <a:gd name="T31" fmla="*/ 40 h 43"/>
                    <a:gd name="T32" fmla="*/ 29 w 91"/>
                    <a:gd name="T33" fmla="*/ 38 h 43"/>
                    <a:gd name="T34" fmla="*/ 23 w 91"/>
                    <a:gd name="T35" fmla="*/ 34 h 43"/>
                    <a:gd name="T36" fmla="*/ 19 w 91"/>
                    <a:gd name="T37" fmla="*/ 29 h 43"/>
                    <a:gd name="T38" fmla="*/ 15 w 91"/>
                    <a:gd name="T39" fmla="*/ 25 h 43"/>
                    <a:gd name="T40" fmla="*/ 12 w 91"/>
                    <a:gd name="T41" fmla="*/ 20 h 43"/>
                    <a:gd name="T42" fmla="*/ 8 w 91"/>
                    <a:gd name="T43" fmla="*/ 15 h 43"/>
                    <a:gd name="T44" fmla="*/ 6 w 91"/>
                    <a:gd name="T45" fmla="*/ 9 h 43"/>
                    <a:gd name="T46" fmla="*/ 2 w 91"/>
                    <a:gd name="T47" fmla="*/ 4 h 43"/>
                    <a:gd name="T48" fmla="*/ 0 w 91"/>
                    <a:gd name="T49" fmla="*/ 0 h 43"/>
                    <a:gd name="T50" fmla="*/ 6 w 91"/>
                    <a:gd name="T51" fmla="*/ 7 h 43"/>
                    <a:gd name="T52" fmla="*/ 12 w 91"/>
                    <a:gd name="T53" fmla="*/ 12 h 43"/>
                    <a:gd name="T54" fmla="*/ 15 w 91"/>
                    <a:gd name="T55" fmla="*/ 17 h 43"/>
                    <a:gd name="T56" fmla="*/ 19 w 91"/>
                    <a:gd name="T57" fmla="*/ 21 h 43"/>
                    <a:gd name="T58" fmla="*/ 23 w 91"/>
                    <a:gd name="T59" fmla="*/ 24 h 43"/>
                    <a:gd name="T60" fmla="*/ 31 w 91"/>
                    <a:gd name="T61" fmla="*/ 26 h 43"/>
                    <a:gd name="T62" fmla="*/ 40 w 91"/>
                    <a:gd name="T63" fmla="*/ 29 h 43"/>
                    <a:gd name="T64" fmla="*/ 55 w 91"/>
                    <a:gd name="T65" fmla="*/ 31 h 43"/>
                    <a:gd name="T66" fmla="*/ 57 w 91"/>
                    <a:gd name="T67" fmla="*/ 31 h 43"/>
                    <a:gd name="T68" fmla="*/ 57 w 91"/>
                    <a:gd name="T69" fmla="*/ 31 h 43"/>
                    <a:gd name="T70" fmla="*/ 59 w 91"/>
                    <a:gd name="T71" fmla="*/ 33 h 43"/>
                    <a:gd name="T72" fmla="*/ 61 w 91"/>
                    <a:gd name="T73" fmla="*/ 33 h 43"/>
                    <a:gd name="T74" fmla="*/ 61 w 91"/>
                    <a:gd name="T75" fmla="*/ 33 h 43"/>
                    <a:gd name="T76" fmla="*/ 63 w 91"/>
                    <a:gd name="T77" fmla="*/ 33 h 43"/>
                    <a:gd name="T78" fmla="*/ 65 w 91"/>
                    <a:gd name="T79" fmla="*/ 33 h 43"/>
                    <a:gd name="T80" fmla="*/ 67 w 91"/>
                    <a:gd name="T81" fmla="*/ 31 h 43"/>
                    <a:gd name="T82" fmla="*/ 91 w 91"/>
                    <a:gd name="T83" fmla="*/ 11 h 43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91" h="43">
                      <a:moveTo>
                        <a:pt x="91" y="11"/>
                      </a:moveTo>
                      <a:lnTo>
                        <a:pt x="91" y="15"/>
                      </a:lnTo>
                      <a:lnTo>
                        <a:pt x="91" y="17"/>
                      </a:lnTo>
                      <a:lnTo>
                        <a:pt x="91" y="21"/>
                      </a:lnTo>
                      <a:lnTo>
                        <a:pt x="89" y="25"/>
                      </a:lnTo>
                      <a:lnTo>
                        <a:pt x="88" y="28"/>
                      </a:lnTo>
                      <a:lnTo>
                        <a:pt x="86" y="30"/>
                      </a:lnTo>
                      <a:lnTo>
                        <a:pt x="82" y="34"/>
                      </a:lnTo>
                      <a:lnTo>
                        <a:pt x="78" y="37"/>
                      </a:lnTo>
                      <a:lnTo>
                        <a:pt x="74" y="38"/>
                      </a:lnTo>
                      <a:lnTo>
                        <a:pt x="69" y="39"/>
                      </a:lnTo>
                      <a:lnTo>
                        <a:pt x="61" y="42"/>
                      </a:lnTo>
                      <a:lnTo>
                        <a:pt x="55" y="42"/>
                      </a:lnTo>
                      <a:lnTo>
                        <a:pt x="48" y="43"/>
                      </a:lnTo>
                      <a:lnTo>
                        <a:pt x="42" y="43"/>
                      </a:lnTo>
                      <a:lnTo>
                        <a:pt x="34" y="40"/>
                      </a:lnTo>
                      <a:lnTo>
                        <a:pt x="29" y="38"/>
                      </a:lnTo>
                      <a:lnTo>
                        <a:pt x="23" y="34"/>
                      </a:lnTo>
                      <a:lnTo>
                        <a:pt x="19" y="29"/>
                      </a:lnTo>
                      <a:lnTo>
                        <a:pt x="15" y="25"/>
                      </a:lnTo>
                      <a:lnTo>
                        <a:pt x="12" y="20"/>
                      </a:lnTo>
                      <a:lnTo>
                        <a:pt x="8" y="15"/>
                      </a:lnTo>
                      <a:lnTo>
                        <a:pt x="6" y="9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12" y="12"/>
                      </a:lnTo>
                      <a:lnTo>
                        <a:pt x="15" y="17"/>
                      </a:lnTo>
                      <a:lnTo>
                        <a:pt x="19" y="21"/>
                      </a:lnTo>
                      <a:lnTo>
                        <a:pt x="23" y="24"/>
                      </a:lnTo>
                      <a:lnTo>
                        <a:pt x="31" y="26"/>
                      </a:lnTo>
                      <a:lnTo>
                        <a:pt x="40" y="29"/>
                      </a:lnTo>
                      <a:lnTo>
                        <a:pt x="55" y="31"/>
                      </a:lnTo>
                      <a:lnTo>
                        <a:pt x="57" y="31"/>
                      </a:lnTo>
                      <a:lnTo>
                        <a:pt x="59" y="33"/>
                      </a:lnTo>
                      <a:lnTo>
                        <a:pt x="61" y="33"/>
                      </a:lnTo>
                      <a:lnTo>
                        <a:pt x="63" y="33"/>
                      </a:lnTo>
                      <a:lnTo>
                        <a:pt x="65" y="33"/>
                      </a:lnTo>
                      <a:lnTo>
                        <a:pt x="67" y="31"/>
                      </a:lnTo>
                      <a:lnTo>
                        <a:pt x="91" y="11"/>
                      </a:lnTo>
                      <a:close/>
                    </a:path>
                  </a:pathLst>
                </a:custGeom>
                <a:solidFill>
                  <a:srgbClr val="E3D9D9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FC5969A9-1E1F-0C01-0FCE-03F359A4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421" y="3053172"/>
              <a:ext cx="2514600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Mistakes are the portal of discovery</a:t>
              </a:r>
            </a:p>
            <a:p>
              <a:pPr indent="14288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(James Joyce)</a:t>
              </a:r>
            </a:p>
          </p:txBody>
        </p:sp>
      </p:grpSp>
      <p:grpSp>
        <p:nvGrpSpPr>
          <p:cNvPr id="910349" name="Group 7">
            <a:extLst>
              <a:ext uri="{FF2B5EF4-FFF2-40B4-BE49-F238E27FC236}">
                <a16:creationId xmlns:a16="http://schemas.microsoft.com/office/drawing/2014/main" id="{CCE68108-A4A1-B4DB-3065-26DDE204774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419600"/>
            <a:ext cx="2971800" cy="1676400"/>
            <a:chOff x="1536" y="480"/>
            <a:chExt cx="3948" cy="3487"/>
          </a:xfrm>
        </p:grpSpPr>
        <p:sp>
          <p:nvSpPr>
            <p:cNvPr id="910350" name="Freeform 8" descr="Papyrus">
              <a:extLst>
                <a:ext uri="{FF2B5EF4-FFF2-40B4-BE49-F238E27FC236}">
                  <a16:creationId xmlns:a16="http://schemas.microsoft.com/office/drawing/2014/main" id="{F7D9C395-DE95-5913-0609-A232F89C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480"/>
              <a:ext cx="3948" cy="3297"/>
            </a:xfrm>
            <a:custGeom>
              <a:avLst/>
              <a:gdLst>
                <a:gd name="T0" fmla="*/ 3940 w 3948"/>
                <a:gd name="T1" fmla="*/ 1378 h 3297"/>
                <a:gd name="T2" fmla="*/ 3821 w 3948"/>
                <a:gd name="T3" fmla="*/ 2068 h 3297"/>
                <a:gd name="T4" fmla="*/ 3692 w 3948"/>
                <a:gd name="T5" fmla="*/ 2422 h 3297"/>
                <a:gd name="T6" fmla="*/ 3663 w 3948"/>
                <a:gd name="T7" fmla="*/ 2505 h 3297"/>
                <a:gd name="T8" fmla="*/ 3451 w 3948"/>
                <a:gd name="T9" fmla="*/ 3297 h 3297"/>
                <a:gd name="T10" fmla="*/ 3068 w 3948"/>
                <a:gd name="T11" fmla="*/ 3283 h 3297"/>
                <a:gd name="T12" fmla="*/ 2911 w 3948"/>
                <a:gd name="T13" fmla="*/ 3278 h 3297"/>
                <a:gd name="T14" fmla="*/ 2576 w 3948"/>
                <a:gd name="T15" fmla="*/ 3274 h 3297"/>
                <a:gd name="T16" fmla="*/ 2119 w 3948"/>
                <a:gd name="T17" fmla="*/ 3257 h 3297"/>
                <a:gd name="T18" fmla="*/ 1967 w 3948"/>
                <a:gd name="T19" fmla="*/ 3263 h 3297"/>
                <a:gd name="T20" fmla="*/ 1886 w 3948"/>
                <a:gd name="T21" fmla="*/ 3262 h 3297"/>
                <a:gd name="T22" fmla="*/ 1617 w 3948"/>
                <a:gd name="T23" fmla="*/ 3266 h 3297"/>
                <a:gd name="T24" fmla="*/ 856 w 3948"/>
                <a:gd name="T25" fmla="*/ 3252 h 3297"/>
                <a:gd name="T26" fmla="*/ 748 w 3948"/>
                <a:gd name="T27" fmla="*/ 3240 h 3297"/>
                <a:gd name="T28" fmla="*/ 557 w 3948"/>
                <a:gd name="T29" fmla="*/ 3237 h 3297"/>
                <a:gd name="T30" fmla="*/ 328 w 3948"/>
                <a:gd name="T31" fmla="*/ 3226 h 3297"/>
                <a:gd name="T32" fmla="*/ 144 w 3948"/>
                <a:gd name="T33" fmla="*/ 3213 h 3297"/>
                <a:gd name="T34" fmla="*/ 30 w 3948"/>
                <a:gd name="T35" fmla="*/ 3206 h 3297"/>
                <a:gd name="T36" fmla="*/ 4 w 3948"/>
                <a:gd name="T37" fmla="*/ 3188 h 3297"/>
                <a:gd name="T38" fmla="*/ 19 w 3948"/>
                <a:gd name="T39" fmla="*/ 3160 h 3297"/>
                <a:gd name="T40" fmla="*/ 41 w 3948"/>
                <a:gd name="T41" fmla="*/ 3099 h 3297"/>
                <a:gd name="T42" fmla="*/ 85 w 3948"/>
                <a:gd name="T43" fmla="*/ 3004 h 3297"/>
                <a:gd name="T44" fmla="*/ 119 w 3948"/>
                <a:gd name="T45" fmla="*/ 2919 h 3297"/>
                <a:gd name="T46" fmla="*/ 150 w 3948"/>
                <a:gd name="T47" fmla="*/ 2847 h 3297"/>
                <a:gd name="T48" fmla="*/ 180 w 3948"/>
                <a:gd name="T49" fmla="*/ 2754 h 3297"/>
                <a:gd name="T50" fmla="*/ 212 w 3948"/>
                <a:gd name="T51" fmla="*/ 2670 h 3297"/>
                <a:gd name="T52" fmla="*/ 231 w 3948"/>
                <a:gd name="T53" fmla="*/ 2600 h 3297"/>
                <a:gd name="T54" fmla="*/ 256 w 3948"/>
                <a:gd name="T55" fmla="*/ 2529 h 3297"/>
                <a:gd name="T56" fmla="*/ 294 w 3948"/>
                <a:gd name="T57" fmla="*/ 2413 h 3297"/>
                <a:gd name="T58" fmla="*/ 330 w 3948"/>
                <a:gd name="T59" fmla="*/ 2270 h 3297"/>
                <a:gd name="T60" fmla="*/ 354 w 3948"/>
                <a:gd name="T61" fmla="*/ 2166 h 3297"/>
                <a:gd name="T62" fmla="*/ 400 w 3948"/>
                <a:gd name="T63" fmla="*/ 1992 h 3297"/>
                <a:gd name="T64" fmla="*/ 419 w 3948"/>
                <a:gd name="T65" fmla="*/ 1920 h 3297"/>
                <a:gd name="T66" fmla="*/ 451 w 3948"/>
                <a:gd name="T67" fmla="*/ 1716 h 3297"/>
                <a:gd name="T68" fmla="*/ 487 w 3948"/>
                <a:gd name="T69" fmla="*/ 1545 h 3297"/>
                <a:gd name="T70" fmla="*/ 506 w 3948"/>
                <a:gd name="T71" fmla="*/ 1437 h 3297"/>
                <a:gd name="T72" fmla="*/ 519 w 3948"/>
                <a:gd name="T73" fmla="*/ 1242 h 3297"/>
                <a:gd name="T74" fmla="*/ 555 w 3948"/>
                <a:gd name="T75" fmla="*/ 940 h 3297"/>
                <a:gd name="T76" fmla="*/ 580 w 3948"/>
                <a:gd name="T77" fmla="*/ 759 h 3297"/>
                <a:gd name="T78" fmla="*/ 587 w 3948"/>
                <a:gd name="T79" fmla="*/ 621 h 3297"/>
                <a:gd name="T80" fmla="*/ 568 w 3948"/>
                <a:gd name="T81" fmla="*/ 388 h 3297"/>
                <a:gd name="T82" fmla="*/ 548 w 3948"/>
                <a:gd name="T83" fmla="*/ 202 h 3297"/>
                <a:gd name="T84" fmla="*/ 534 w 3948"/>
                <a:gd name="T85" fmla="*/ 115 h 3297"/>
                <a:gd name="T86" fmla="*/ 517 w 3948"/>
                <a:gd name="T87" fmla="*/ 62 h 3297"/>
                <a:gd name="T88" fmla="*/ 565 w 3948"/>
                <a:gd name="T89" fmla="*/ 59 h 3297"/>
                <a:gd name="T90" fmla="*/ 720 w 3948"/>
                <a:gd name="T91" fmla="*/ 52 h 3297"/>
                <a:gd name="T92" fmla="*/ 1019 w 3948"/>
                <a:gd name="T93" fmla="*/ 41 h 3297"/>
                <a:gd name="T94" fmla="*/ 1552 w 3948"/>
                <a:gd name="T95" fmla="*/ 14 h 3297"/>
                <a:gd name="T96" fmla="*/ 1694 w 3948"/>
                <a:gd name="T97" fmla="*/ 6 h 3297"/>
                <a:gd name="T98" fmla="*/ 1730 w 3948"/>
                <a:gd name="T99" fmla="*/ 5 h 3297"/>
                <a:gd name="T100" fmla="*/ 1869 w 3948"/>
                <a:gd name="T101" fmla="*/ 7 h 3297"/>
                <a:gd name="T102" fmla="*/ 2083 w 3948"/>
                <a:gd name="T103" fmla="*/ 5 h 3297"/>
                <a:gd name="T104" fmla="*/ 2361 w 3948"/>
                <a:gd name="T105" fmla="*/ 2 h 3297"/>
                <a:gd name="T106" fmla="*/ 2841 w 3948"/>
                <a:gd name="T107" fmla="*/ 14 h 3297"/>
                <a:gd name="T108" fmla="*/ 3406 w 3948"/>
                <a:gd name="T109" fmla="*/ 27 h 3297"/>
                <a:gd name="T110" fmla="*/ 3711 w 3948"/>
                <a:gd name="T111" fmla="*/ 44 h 3297"/>
                <a:gd name="T112" fmla="*/ 3815 w 3948"/>
                <a:gd name="T113" fmla="*/ 44 h 3297"/>
                <a:gd name="T114" fmla="*/ 3857 w 3948"/>
                <a:gd name="T115" fmla="*/ 41 h 3297"/>
                <a:gd name="T116" fmla="*/ 3902 w 3948"/>
                <a:gd name="T117" fmla="*/ 35 h 3297"/>
                <a:gd name="T118" fmla="*/ 3921 w 3948"/>
                <a:gd name="T119" fmla="*/ 276 h 3297"/>
                <a:gd name="T120" fmla="*/ 3933 w 3948"/>
                <a:gd name="T121" fmla="*/ 564 h 3297"/>
                <a:gd name="T122" fmla="*/ 3929 w 3948"/>
                <a:gd name="T123" fmla="*/ 731 h 32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948" h="3297">
                  <a:moveTo>
                    <a:pt x="3933" y="756"/>
                  </a:moveTo>
                  <a:lnTo>
                    <a:pt x="3940" y="862"/>
                  </a:lnTo>
                  <a:lnTo>
                    <a:pt x="3946" y="967"/>
                  </a:lnTo>
                  <a:lnTo>
                    <a:pt x="3948" y="1071"/>
                  </a:lnTo>
                  <a:lnTo>
                    <a:pt x="3948" y="1173"/>
                  </a:lnTo>
                  <a:lnTo>
                    <a:pt x="3946" y="1276"/>
                  </a:lnTo>
                  <a:lnTo>
                    <a:pt x="3940" y="1378"/>
                  </a:lnTo>
                  <a:lnTo>
                    <a:pt x="3933" y="1480"/>
                  </a:lnTo>
                  <a:lnTo>
                    <a:pt x="3921" y="1580"/>
                  </a:lnTo>
                  <a:lnTo>
                    <a:pt x="3908" y="1678"/>
                  </a:lnTo>
                  <a:lnTo>
                    <a:pt x="3891" y="1777"/>
                  </a:lnTo>
                  <a:lnTo>
                    <a:pt x="3870" y="1876"/>
                  </a:lnTo>
                  <a:lnTo>
                    <a:pt x="3847" y="1972"/>
                  </a:lnTo>
                  <a:lnTo>
                    <a:pt x="3821" y="2068"/>
                  </a:lnTo>
                  <a:lnTo>
                    <a:pt x="3790" y="2164"/>
                  </a:lnTo>
                  <a:lnTo>
                    <a:pt x="3758" y="2257"/>
                  </a:lnTo>
                  <a:lnTo>
                    <a:pt x="3720" y="2351"/>
                  </a:lnTo>
                  <a:lnTo>
                    <a:pt x="3715" y="2369"/>
                  </a:lnTo>
                  <a:lnTo>
                    <a:pt x="3707" y="2387"/>
                  </a:lnTo>
                  <a:lnTo>
                    <a:pt x="3699" y="2404"/>
                  </a:lnTo>
                  <a:lnTo>
                    <a:pt x="3692" y="2422"/>
                  </a:lnTo>
                  <a:lnTo>
                    <a:pt x="3684" y="2440"/>
                  </a:lnTo>
                  <a:lnTo>
                    <a:pt x="3677" y="2458"/>
                  </a:lnTo>
                  <a:lnTo>
                    <a:pt x="3669" y="2478"/>
                  </a:lnTo>
                  <a:lnTo>
                    <a:pt x="3662" y="2496"/>
                  </a:lnTo>
                  <a:lnTo>
                    <a:pt x="3662" y="2499"/>
                  </a:lnTo>
                  <a:lnTo>
                    <a:pt x="3663" y="2503"/>
                  </a:lnTo>
                  <a:lnTo>
                    <a:pt x="3663" y="2505"/>
                  </a:lnTo>
                  <a:lnTo>
                    <a:pt x="3663" y="2508"/>
                  </a:lnTo>
                  <a:lnTo>
                    <a:pt x="3663" y="2510"/>
                  </a:lnTo>
                  <a:lnTo>
                    <a:pt x="3665" y="2514"/>
                  </a:lnTo>
                  <a:lnTo>
                    <a:pt x="3665" y="2517"/>
                  </a:lnTo>
                  <a:lnTo>
                    <a:pt x="3667" y="2519"/>
                  </a:lnTo>
                  <a:lnTo>
                    <a:pt x="3451" y="3058"/>
                  </a:lnTo>
                  <a:lnTo>
                    <a:pt x="3451" y="3297"/>
                  </a:lnTo>
                  <a:lnTo>
                    <a:pt x="3070" y="3292"/>
                  </a:lnTo>
                  <a:lnTo>
                    <a:pt x="3070" y="3289"/>
                  </a:lnTo>
                  <a:lnTo>
                    <a:pt x="3070" y="3288"/>
                  </a:lnTo>
                  <a:lnTo>
                    <a:pt x="3070" y="3287"/>
                  </a:lnTo>
                  <a:lnTo>
                    <a:pt x="3070" y="3285"/>
                  </a:lnTo>
                  <a:lnTo>
                    <a:pt x="3070" y="3284"/>
                  </a:lnTo>
                  <a:lnTo>
                    <a:pt x="3068" y="3283"/>
                  </a:lnTo>
                  <a:lnTo>
                    <a:pt x="3066" y="3282"/>
                  </a:lnTo>
                  <a:lnTo>
                    <a:pt x="3066" y="3280"/>
                  </a:lnTo>
                  <a:lnTo>
                    <a:pt x="3036" y="3280"/>
                  </a:lnTo>
                  <a:lnTo>
                    <a:pt x="3004" y="3280"/>
                  </a:lnTo>
                  <a:lnTo>
                    <a:pt x="2974" y="3280"/>
                  </a:lnTo>
                  <a:lnTo>
                    <a:pt x="2941" y="3279"/>
                  </a:lnTo>
                  <a:lnTo>
                    <a:pt x="2911" y="3278"/>
                  </a:lnTo>
                  <a:lnTo>
                    <a:pt x="2881" y="3278"/>
                  </a:lnTo>
                  <a:lnTo>
                    <a:pt x="2848" y="3276"/>
                  </a:lnTo>
                  <a:lnTo>
                    <a:pt x="2818" y="3278"/>
                  </a:lnTo>
                  <a:lnTo>
                    <a:pt x="2805" y="3271"/>
                  </a:lnTo>
                  <a:lnTo>
                    <a:pt x="2731" y="3272"/>
                  </a:lnTo>
                  <a:lnTo>
                    <a:pt x="2655" y="3272"/>
                  </a:lnTo>
                  <a:lnTo>
                    <a:pt x="2576" y="3274"/>
                  </a:lnTo>
                  <a:lnTo>
                    <a:pt x="2496" y="3272"/>
                  </a:lnTo>
                  <a:lnTo>
                    <a:pt x="2414" y="3272"/>
                  </a:lnTo>
                  <a:lnTo>
                    <a:pt x="2333" y="3270"/>
                  </a:lnTo>
                  <a:lnTo>
                    <a:pt x="2251" y="3266"/>
                  </a:lnTo>
                  <a:lnTo>
                    <a:pt x="2168" y="3262"/>
                  </a:lnTo>
                  <a:lnTo>
                    <a:pt x="2142" y="3258"/>
                  </a:lnTo>
                  <a:lnTo>
                    <a:pt x="2119" y="3257"/>
                  </a:lnTo>
                  <a:lnTo>
                    <a:pt x="2094" y="3257"/>
                  </a:lnTo>
                  <a:lnTo>
                    <a:pt x="2073" y="3258"/>
                  </a:lnTo>
                  <a:lnTo>
                    <a:pt x="2051" y="3259"/>
                  </a:lnTo>
                  <a:lnTo>
                    <a:pt x="2028" y="3259"/>
                  </a:lnTo>
                  <a:lnTo>
                    <a:pt x="2003" y="3261"/>
                  </a:lnTo>
                  <a:lnTo>
                    <a:pt x="1975" y="3262"/>
                  </a:lnTo>
                  <a:lnTo>
                    <a:pt x="1967" y="3263"/>
                  </a:lnTo>
                  <a:lnTo>
                    <a:pt x="1956" y="3263"/>
                  </a:lnTo>
                  <a:lnTo>
                    <a:pt x="1944" y="3265"/>
                  </a:lnTo>
                  <a:lnTo>
                    <a:pt x="1933" y="3265"/>
                  </a:lnTo>
                  <a:lnTo>
                    <a:pt x="1922" y="3265"/>
                  </a:lnTo>
                  <a:lnTo>
                    <a:pt x="1908" y="3263"/>
                  </a:lnTo>
                  <a:lnTo>
                    <a:pt x="1897" y="3262"/>
                  </a:lnTo>
                  <a:lnTo>
                    <a:pt x="1886" y="3262"/>
                  </a:lnTo>
                  <a:lnTo>
                    <a:pt x="1848" y="3262"/>
                  </a:lnTo>
                  <a:lnTo>
                    <a:pt x="1808" y="3263"/>
                  </a:lnTo>
                  <a:lnTo>
                    <a:pt x="1770" y="3265"/>
                  </a:lnTo>
                  <a:lnTo>
                    <a:pt x="1732" y="3265"/>
                  </a:lnTo>
                  <a:lnTo>
                    <a:pt x="1692" y="3266"/>
                  </a:lnTo>
                  <a:lnTo>
                    <a:pt x="1654" y="3266"/>
                  </a:lnTo>
                  <a:lnTo>
                    <a:pt x="1617" y="3266"/>
                  </a:lnTo>
                  <a:lnTo>
                    <a:pt x="1577" y="3267"/>
                  </a:lnTo>
                  <a:lnTo>
                    <a:pt x="953" y="3257"/>
                  </a:lnTo>
                  <a:lnTo>
                    <a:pt x="934" y="3256"/>
                  </a:lnTo>
                  <a:lnTo>
                    <a:pt x="913" y="3254"/>
                  </a:lnTo>
                  <a:lnTo>
                    <a:pt x="894" y="3254"/>
                  </a:lnTo>
                  <a:lnTo>
                    <a:pt x="875" y="3253"/>
                  </a:lnTo>
                  <a:lnTo>
                    <a:pt x="856" y="3252"/>
                  </a:lnTo>
                  <a:lnTo>
                    <a:pt x="836" y="3250"/>
                  </a:lnTo>
                  <a:lnTo>
                    <a:pt x="817" y="3249"/>
                  </a:lnTo>
                  <a:lnTo>
                    <a:pt x="798" y="3248"/>
                  </a:lnTo>
                  <a:lnTo>
                    <a:pt x="784" y="3245"/>
                  </a:lnTo>
                  <a:lnTo>
                    <a:pt x="773" y="3243"/>
                  </a:lnTo>
                  <a:lnTo>
                    <a:pt x="760" y="3240"/>
                  </a:lnTo>
                  <a:lnTo>
                    <a:pt x="748" y="3240"/>
                  </a:lnTo>
                  <a:lnTo>
                    <a:pt x="722" y="3239"/>
                  </a:lnTo>
                  <a:lnTo>
                    <a:pt x="697" y="3240"/>
                  </a:lnTo>
                  <a:lnTo>
                    <a:pt x="671" y="3241"/>
                  </a:lnTo>
                  <a:lnTo>
                    <a:pt x="644" y="3241"/>
                  </a:lnTo>
                  <a:lnTo>
                    <a:pt x="618" y="3240"/>
                  </a:lnTo>
                  <a:lnTo>
                    <a:pt x="589" y="3237"/>
                  </a:lnTo>
                  <a:lnTo>
                    <a:pt x="557" y="3237"/>
                  </a:lnTo>
                  <a:lnTo>
                    <a:pt x="525" y="3236"/>
                  </a:lnTo>
                  <a:lnTo>
                    <a:pt x="493" y="3234"/>
                  </a:lnTo>
                  <a:lnTo>
                    <a:pt x="462" y="3231"/>
                  </a:lnTo>
                  <a:lnTo>
                    <a:pt x="430" y="3228"/>
                  </a:lnTo>
                  <a:lnTo>
                    <a:pt x="396" y="3227"/>
                  </a:lnTo>
                  <a:lnTo>
                    <a:pt x="362" y="3226"/>
                  </a:lnTo>
                  <a:lnTo>
                    <a:pt x="328" y="3226"/>
                  </a:lnTo>
                  <a:lnTo>
                    <a:pt x="303" y="3222"/>
                  </a:lnTo>
                  <a:lnTo>
                    <a:pt x="278" y="3219"/>
                  </a:lnTo>
                  <a:lnTo>
                    <a:pt x="252" y="3218"/>
                  </a:lnTo>
                  <a:lnTo>
                    <a:pt x="223" y="3218"/>
                  </a:lnTo>
                  <a:lnTo>
                    <a:pt x="197" y="3217"/>
                  </a:lnTo>
                  <a:lnTo>
                    <a:pt x="170" y="3215"/>
                  </a:lnTo>
                  <a:lnTo>
                    <a:pt x="144" y="3213"/>
                  </a:lnTo>
                  <a:lnTo>
                    <a:pt x="119" y="3210"/>
                  </a:lnTo>
                  <a:lnTo>
                    <a:pt x="106" y="3211"/>
                  </a:lnTo>
                  <a:lnTo>
                    <a:pt x="91" y="3213"/>
                  </a:lnTo>
                  <a:lnTo>
                    <a:pt x="77" y="3211"/>
                  </a:lnTo>
                  <a:lnTo>
                    <a:pt x="62" y="3210"/>
                  </a:lnTo>
                  <a:lnTo>
                    <a:pt x="47" y="3208"/>
                  </a:lnTo>
                  <a:lnTo>
                    <a:pt x="30" y="3206"/>
                  </a:lnTo>
                  <a:lnTo>
                    <a:pt x="15" y="3206"/>
                  </a:lnTo>
                  <a:lnTo>
                    <a:pt x="0" y="3208"/>
                  </a:lnTo>
                  <a:lnTo>
                    <a:pt x="0" y="3204"/>
                  </a:lnTo>
                  <a:lnTo>
                    <a:pt x="0" y="3200"/>
                  </a:lnTo>
                  <a:lnTo>
                    <a:pt x="0" y="3196"/>
                  </a:lnTo>
                  <a:lnTo>
                    <a:pt x="2" y="3192"/>
                  </a:lnTo>
                  <a:lnTo>
                    <a:pt x="4" y="3188"/>
                  </a:lnTo>
                  <a:lnTo>
                    <a:pt x="4" y="3183"/>
                  </a:lnTo>
                  <a:lnTo>
                    <a:pt x="4" y="3179"/>
                  </a:lnTo>
                  <a:lnTo>
                    <a:pt x="4" y="3176"/>
                  </a:lnTo>
                  <a:lnTo>
                    <a:pt x="9" y="3173"/>
                  </a:lnTo>
                  <a:lnTo>
                    <a:pt x="15" y="3169"/>
                  </a:lnTo>
                  <a:lnTo>
                    <a:pt x="17" y="3165"/>
                  </a:lnTo>
                  <a:lnTo>
                    <a:pt x="19" y="3160"/>
                  </a:lnTo>
                  <a:lnTo>
                    <a:pt x="21" y="3154"/>
                  </a:lnTo>
                  <a:lnTo>
                    <a:pt x="21" y="3149"/>
                  </a:lnTo>
                  <a:lnTo>
                    <a:pt x="21" y="3144"/>
                  </a:lnTo>
                  <a:lnTo>
                    <a:pt x="23" y="3140"/>
                  </a:lnTo>
                  <a:lnTo>
                    <a:pt x="30" y="3126"/>
                  </a:lnTo>
                  <a:lnTo>
                    <a:pt x="36" y="3111"/>
                  </a:lnTo>
                  <a:lnTo>
                    <a:pt x="41" y="3099"/>
                  </a:lnTo>
                  <a:lnTo>
                    <a:pt x="47" y="3084"/>
                  </a:lnTo>
                  <a:lnTo>
                    <a:pt x="53" y="3070"/>
                  </a:lnTo>
                  <a:lnTo>
                    <a:pt x="59" y="3057"/>
                  </a:lnTo>
                  <a:lnTo>
                    <a:pt x="66" y="3043"/>
                  </a:lnTo>
                  <a:lnTo>
                    <a:pt x="72" y="3030"/>
                  </a:lnTo>
                  <a:lnTo>
                    <a:pt x="77" y="3017"/>
                  </a:lnTo>
                  <a:lnTo>
                    <a:pt x="85" y="3004"/>
                  </a:lnTo>
                  <a:lnTo>
                    <a:pt x="91" y="2991"/>
                  </a:lnTo>
                  <a:lnTo>
                    <a:pt x="98" y="2978"/>
                  </a:lnTo>
                  <a:lnTo>
                    <a:pt x="104" y="2965"/>
                  </a:lnTo>
                  <a:lnTo>
                    <a:pt x="108" y="2953"/>
                  </a:lnTo>
                  <a:lnTo>
                    <a:pt x="112" y="2940"/>
                  </a:lnTo>
                  <a:lnTo>
                    <a:pt x="112" y="2927"/>
                  </a:lnTo>
                  <a:lnTo>
                    <a:pt x="119" y="2919"/>
                  </a:lnTo>
                  <a:lnTo>
                    <a:pt x="125" y="2909"/>
                  </a:lnTo>
                  <a:lnTo>
                    <a:pt x="131" y="2899"/>
                  </a:lnTo>
                  <a:lnTo>
                    <a:pt x="134" y="2888"/>
                  </a:lnTo>
                  <a:lnTo>
                    <a:pt x="136" y="2878"/>
                  </a:lnTo>
                  <a:lnTo>
                    <a:pt x="140" y="2866"/>
                  </a:lnTo>
                  <a:lnTo>
                    <a:pt x="144" y="2856"/>
                  </a:lnTo>
                  <a:lnTo>
                    <a:pt x="150" y="2847"/>
                  </a:lnTo>
                  <a:lnTo>
                    <a:pt x="151" y="2832"/>
                  </a:lnTo>
                  <a:lnTo>
                    <a:pt x="155" y="2819"/>
                  </a:lnTo>
                  <a:lnTo>
                    <a:pt x="159" y="2806"/>
                  </a:lnTo>
                  <a:lnTo>
                    <a:pt x="163" y="2793"/>
                  </a:lnTo>
                  <a:lnTo>
                    <a:pt x="167" y="2780"/>
                  </a:lnTo>
                  <a:lnTo>
                    <a:pt x="172" y="2767"/>
                  </a:lnTo>
                  <a:lnTo>
                    <a:pt x="180" y="2754"/>
                  </a:lnTo>
                  <a:lnTo>
                    <a:pt x="187" y="2743"/>
                  </a:lnTo>
                  <a:lnTo>
                    <a:pt x="189" y="2730"/>
                  </a:lnTo>
                  <a:lnTo>
                    <a:pt x="193" y="2718"/>
                  </a:lnTo>
                  <a:lnTo>
                    <a:pt x="197" y="2706"/>
                  </a:lnTo>
                  <a:lnTo>
                    <a:pt x="201" y="2695"/>
                  </a:lnTo>
                  <a:lnTo>
                    <a:pt x="206" y="2683"/>
                  </a:lnTo>
                  <a:lnTo>
                    <a:pt x="212" y="2670"/>
                  </a:lnTo>
                  <a:lnTo>
                    <a:pt x="218" y="2658"/>
                  </a:lnTo>
                  <a:lnTo>
                    <a:pt x="225" y="2648"/>
                  </a:lnTo>
                  <a:lnTo>
                    <a:pt x="225" y="2639"/>
                  </a:lnTo>
                  <a:lnTo>
                    <a:pt x="225" y="2630"/>
                  </a:lnTo>
                  <a:lnTo>
                    <a:pt x="227" y="2619"/>
                  </a:lnTo>
                  <a:lnTo>
                    <a:pt x="229" y="2610"/>
                  </a:lnTo>
                  <a:lnTo>
                    <a:pt x="231" y="2600"/>
                  </a:lnTo>
                  <a:lnTo>
                    <a:pt x="233" y="2591"/>
                  </a:lnTo>
                  <a:lnTo>
                    <a:pt x="237" y="2582"/>
                  </a:lnTo>
                  <a:lnTo>
                    <a:pt x="240" y="2573"/>
                  </a:lnTo>
                  <a:lnTo>
                    <a:pt x="242" y="2561"/>
                  </a:lnTo>
                  <a:lnTo>
                    <a:pt x="246" y="2549"/>
                  </a:lnTo>
                  <a:lnTo>
                    <a:pt x="250" y="2539"/>
                  </a:lnTo>
                  <a:lnTo>
                    <a:pt x="256" y="2529"/>
                  </a:lnTo>
                  <a:lnTo>
                    <a:pt x="259" y="2517"/>
                  </a:lnTo>
                  <a:lnTo>
                    <a:pt x="263" y="2507"/>
                  </a:lnTo>
                  <a:lnTo>
                    <a:pt x="267" y="2495"/>
                  </a:lnTo>
                  <a:lnTo>
                    <a:pt x="267" y="2482"/>
                  </a:lnTo>
                  <a:lnTo>
                    <a:pt x="277" y="2458"/>
                  </a:lnTo>
                  <a:lnTo>
                    <a:pt x="286" y="2436"/>
                  </a:lnTo>
                  <a:lnTo>
                    <a:pt x="294" y="2413"/>
                  </a:lnTo>
                  <a:lnTo>
                    <a:pt x="299" y="2390"/>
                  </a:lnTo>
                  <a:lnTo>
                    <a:pt x="305" y="2366"/>
                  </a:lnTo>
                  <a:lnTo>
                    <a:pt x="311" y="2343"/>
                  </a:lnTo>
                  <a:lnTo>
                    <a:pt x="314" y="2320"/>
                  </a:lnTo>
                  <a:lnTo>
                    <a:pt x="316" y="2295"/>
                  </a:lnTo>
                  <a:lnTo>
                    <a:pt x="324" y="2283"/>
                  </a:lnTo>
                  <a:lnTo>
                    <a:pt x="330" y="2270"/>
                  </a:lnTo>
                  <a:lnTo>
                    <a:pt x="335" y="2256"/>
                  </a:lnTo>
                  <a:lnTo>
                    <a:pt x="339" y="2243"/>
                  </a:lnTo>
                  <a:lnTo>
                    <a:pt x="341" y="2229"/>
                  </a:lnTo>
                  <a:lnTo>
                    <a:pt x="345" y="2216"/>
                  </a:lnTo>
                  <a:lnTo>
                    <a:pt x="347" y="2203"/>
                  </a:lnTo>
                  <a:lnTo>
                    <a:pt x="350" y="2191"/>
                  </a:lnTo>
                  <a:lnTo>
                    <a:pt x="354" y="2166"/>
                  </a:lnTo>
                  <a:lnTo>
                    <a:pt x="362" y="2142"/>
                  </a:lnTo>
                  <a:lnTo>
                    <a:pt x="369" y="2117"/>
                  </a:lnTo>
                  <a:lnTo>
                    <a:pt x="377" y="2092"/>
                  </a:lnTo>
                  <a:lnTo>
                    <a:pt x="385" y="2068"/>
                  </a:lnTo>
                  <a:lnTo>
                    <a:pt x="390" y="2042"/>
                  </a:lnTo>
                  <a:lnTo>
                    <a:pt x="396" y="2017"/>
                  </a:lnTo>
                  <a:lnTo>
                    <a:pt x="400" y="1992"/>
                  </a:lnTo>
                  <a:lnTo>
                    <a:pt x="403" y="1982"/>
                  </a:lnTo>
                  <a:lnTo>
                    <a:pt x="407" y="1972"/>
                  </a:lnTo>
                  <a:lnTo>
                    <a:pt x="409" y="1961"/>
                  </a:lnTo>
                  <a:lnTo>
                    <a:pt x="413" y="1951"/>
                  </a:lnTo>
                  <a:lnTo>
                    <a:pt x="415" y="1940"/>
                  </a:lnTo>
                  <a:lnTo>
                    <a:pt x="417" y="1930"/>
                  </a:lnTo>
                  <a:lnTo>
                    <a:pt x="419" y="1920"/>
                  </a:lnTo>
                  <a:lnTo>
                    <a:pt x="422" y="1909"/>
                  </a:lnTo>
                  <a:lnTo>
                    <a:pt x="430" y="1877"/>
                  </a:lnTo>
                  <a:lnTo>
                    <a:pt x="436" y="1846"/>
                  </a:lnTo>
                  <a:lnTo>
                    <a:pt x="440" y="1813"/>
                  </a:lnTo>
                  <a:lnTo>
                    <a:pt x="443" y="1781"/>
                  </a:lnTo>
                  <a:lnTo>
                    <a:pt x="447" y="1748"/>
                  </a:lnTo>
                  <a:lnTo>
                    <a:pt x="451" y="1716"/>
                  </a:lnTo>
                  <a:lnTo>
                    <a:pt x="457" y="1683"/>
                  </a:lnTo>
                  <a:lnTo>
                    <a:pt x="462" y="1651"/>
                  </a:lnTo>
                  <a:lnTo>
                    <a:pt x="464" y="1629"/>
                  </a:lnTo>
                  <a:lnTo>
                    <a:pt x="468" y="1607"/>
                  </a:lnTo>
                  <a:lnTo>
                    <a:pt x="474" y="1586"/>
                  </a:lnTo>
                  <a:lnTo>
                    <a:pt x="479" y="1565"/>
                  </a:lnTo>
                  <a:lnTo>
                    <a:pt x="487" y="1545"/>
                  </a:lnTo>
                  <a:lnTo>
                    <a:pt x="491" y="1522"/>
                  </a:lnTo>
                  <a:lnTo>
                    <a:pt x="494" y="1502"/>
                  </a:lnTo>
                  <a:lnTo>
                    <a:pt x="494" y="1480"/>
                  </a:lnTo>
                  <a:lnTo>
                    <a:pt x="500" y="1469"/>
                  </a:lnTo>
                  <a:lnTo>
                    <a:pt x="504" y="1458"/>
                  </a:lnTo>
                  <a:lnTo>
                    <a:pt x="506" y="1447"/>
                  </a:lnTo>
                  <a:lnTo>
                    <a:pt x="506" y="1437"/>
                  </a:lnTo>
                  <a:lnTo>
                    <a:pt x="508" y="1426"/>
                  </a:lnTo>
                  <a:lnTo>
                    <a:pt x="510" y="1415"/>
                  </a:lnTo>
                  <a:lnTo>
                    <a:pt x="513" y="1404"/>
                  </a:lnTo>
                  <a:lnTo>
                    <a:pt x="517" y="1394"/>
                  </a:lnTo>
                  <a:lnTo>
                    <a:pt x="515" y="1342"/>
                  </a:lnTo>
                  <a:lnTo>
                    <a:pt x="515" y="1291"/>
                  </a:lnTo>
                  <a:lnTo>
                    <a:pt x="519" y="1242"/>
                  </a:lnTo>
                  <a:lnTo>
                    <a:pt x="523" y="1194"/>
                  </a:lnTo>
                  <a:lnTo>
                    <a:pt x="529" y="1145"/>
                  </a:lnTo>
                  <a:lnTo>
                    <a:pt x="536" y="1097"/>
                  </a:lnTo>
                  <a:lnTo>
                    <a:pt x="542" y="1046"/>
                  </a:lnTo>
                  <a:lnTo>
                    <a:pt x="551" y="994"/>
                  </a:lnTo>
                  <a:lnTo>
                    <a:pt x="553" y="967"/>
                  </a:lnTo>
                  <a:lnTo>
                    <a:pt x="555" y="940"/>
                  </a:lnTo>
                  <a:lnTo>
                    <a:pt x="559" y="912"/>
                  </a:lnTo>
                  <a:lnTo>
                    <a:pt x="563" y="886"/>
                  </a:lnTo>
                  <a:lnTo>
                    <a:pt x="566" y="859"/>
                  </a:lnTo>
                  <a:lnTo>
                    <a:pt x="570" y="832"/>
                  </a:lnTo>
                  <a:lnTo>
                    <a:pt x="576" y="805"/>
                  </a:lnTo>
                  <a:lnTo>
                    <a:pt x="580" y="777"/>
                  </a:lnTo>
                  <a:lnTo>
                    <a:pt x="580" y="759"/>
                  </a:lnTo>
                  <a:lnTo>
                    <a:pt x="580" y="740"/>
                  </a:lnTo>
                  <a:lnTo>
                    <a:pt x="582" y="720"/>
                  </a:lnTo>
                  <a:lnTo>
                    <a:pt x="584" y="701"/>
                  </a:lnTo>
                  <a:lnTo>
                    <a:pt x="585" y="681"/>
                  </a:lnTo>
                  <a:lnTo>
                    <a:pt x="587" y="660"/>
                  </a:lnTo>
                  <a:lnTo>
                    <a:pt x="589" y="641"/>
                  </a:lnTo>
                  <a:lnTo>
                    <a:pt x="587" y="621"/>
                  </a:lnTo>
                  <a:lnTo>
                    <a:pt x="584" y="589"/>
                  </a:lnTo>
                  <a:lnTo>
                    <a:pt x="582" y="555"/>
                  </a:lnTo>
                  <a:lnTo>
                    <a:pt x="580" y="523"/>
                  </a:lnTo>
                  <a:lnTo>
                    <a:pt x="578" y="489"/>
                  </a:lnTo>
                  <a:lnTo>
                    <a:pt x="574" y="455"/>
                  </a:lnTo>
                  <a:lnTo>
                    <a:pt x="572" y="422"/>
                  </a:lnTo>
                  <a:lnTo>
                    <a:pt x="568" y="388"/>
                  </a:lnTo>
                  <a:lnTo>
                    <a:pt x="565" y="355"/>
                  </a:lnTo>
                  <a:lnTo>
                    <a:pt x="561" y="270"/>
                  </a:lnTo>
                  <a:lnTo>
                    <a:pt x="555" y="257"/>
                  </a:lnTo>
                  <a:lnTo>
                    <a:pt x="553" y="244"/>
                  </a:lnTo>
                  <a:lnTo>
                    <a:pt x="549" y="229"/>
                  </a:lnTo>
                  <a:lnTo>
                    <a:pt x="549" y="215"/>
                  </a:lnTo>
                  <a:lnTo>
                    <a:pt x="548" y="202"/>
                  </a:lnTo>
                  <a:lnTo>
                    <a:pt x="548" y="188"/>
                  </a:lnTo>
                  <a:lnTo>
                    <a:pt x="548" y="175"/>
                  </a:lnTo>
                  <a:lnTo>
                    <a:pt x="548" y="163"/>
                  </a:lnTo>
                  <a:lnTo>
                    <a:pt x="542" y="151"/>
                  </a:lnTo>
                  <a:lnTo>
                    <a:pt x="540" y="140"/>
                  </a:lnTo>
                  <a:lnTo>
                    <a:pt x="536" y="127"/>
                  </a:lnTo>
                  <a:lnTo>
                    <a:pt x="534" y="115"/>
                  </a:lnTo>
                  <a:lnTo>
                    <a:pt x="532" y="102"/>
                  </a:lnTo>
                  <a:lnTo>
                    <a:pt x="529" y="90"/>
                  </a:lnTo>
                  <a:lnTo>
                    <a:pt x="525" y="79"/>
                  </a:lnTo>
                  <a:lnTo>
                    <a:pt x="517" y="68"/>
                  </a:lnTo>
                  <a:lnTo>
                    <a:pt x="517" y="66"/>
                  </a:lnTo>
                  <a:lnTo>
                    <a:pt x="517" y="63"/>
                  </a:lnTo>
                  <a:lnTo>
                    <a:pt x="517" y="62"/>
                  </a:lnTo>
                  <a:lnTo>
                    <a:pt x="519" y="59"/>
                  </a:lnTo>
                  <a:lnTo>
                    <a:pt x="521" y="57"/>
                  </a:lnTo>
                  <a:lnTo>
                    <a:pt x="521" y="55"/>
                  </a:lnTo>
                  <a:lnTo>
                    <a:pt x="525" y="55"/>
                  </a:lnTo>
                  <a:lnTo>
                    <a:pt x="527" y="54"/>
                  </a:lnTo>
                  <a:lnTo>
                    <a:pt x="546" y="57"/>
                  </a:lnTo>
                  <a:lnTo>
                    <a:pt x="565" y="59"/>
                  </a:lnTo>
                  <a:lnTo>
                    <a:pt x="584" y="59"/>
                  </a:lnTo>
                  <a:lnTo>
                    <a:pt x="601" y="58"/>
                  </a:lnTo>
                  <a:lnTo>
                    <a:pt x="620" y="57"/>
                  </a:lnTo>
                  <a:lnTo>
                    <a:pt x="639" y="55"/>
                  </a:lnTo>
                  <a:lnTo>
                    <a:pt x="657" y="54"/>
                  </a:lnTo>
                  <a:lnTo>
                    <a:pt x="676" y="54"/>
                  </a:lnTo>
                  <a:lnTo>
                    <a:pt x="720" y="52"/>
                  </a:lnTo>
                  <a:lnTo>
                    <a:pt x="764" y="50"/>
                  </a:lnTo>
                  <a:lnTo>
                    <a:pt x="809" y="50"/>
                  </a:lnTo>
                  <a:lnTo>
                    <a:pt x="853" y="49"/>
                  </a:lnTo>
                  <a:lnTo>
                    <a:pt x="896" y="48"/>
                  </a:lnTo>
                  <a:lnTo>
                    <a:pt x="938" y="46"/>
                  </a:lnTo>
                  <a:lnTo>
                    <a:pt x="980" y="45"/>
                  </a:lnTo>
                  <a:lnTo>
                    <a:pt x="1019" y="41"/>
                  </a:lnTo>
                  <a:lnTo>
                    <a:pt x="1093" y="40"/>
                  </a:lnTo>
                  <a:lnTo>
                    <a:pt x="1167" y="37"/>
                  </a:lnTo>
                  <a:lnTo>
                    <a:pt x="1243" y="32"/>
                  </a:lnTo>
                  <a:lnTo>
                    <a:pt x="1319" y="27"/>
                  </a:lnTo>
                  <a:lnTo>
                    <a:pt x="1395" y="22"/>
                  </a:lnTo>
                  <a:lnTo>
                    <a:pt x="1472" y="18"/>
                  </a:lnTo>
                  <a:lnTo>
                    <a:pt x="1552" y="14"/>
                  </a:lnTo>
                  <a:lnTo>
                    <a:pt x="1632" y="11"/>
                  </a:lnTo>
                  <a:lnTo>
                    <a:pt x="1643" y="13"/>
                  </a:lnTo>
                  <a:lnTo>
                    <a:pt x="1653" y="13"/>
                  </a:lnTo>
                  <a:lnTo>
                    <a:pt x="1662" y="11"/>
                  </a:lnTo>
                  <a:lnTo>
                    <a:pt x="1673" y="9"/>
                  </a:lnTo>
                  <a:lnTo>
                    <a:pt x="1683" y="7"/>
                  </a:lnTo>
                  <a:lnTo>
                    <a:pt x="1694" y="6"/>
                  </a:lnTo>
                  <a:lnTo>
                    <a:pt x="1704" y="6"/>
                  </a:lnTo>
                  <a:lnTo>
                    <a:pt x="1713" y="7"/>
                  </a:lnTo>
                  <a:lnTo>
                    <a:pt x="1717" y="3"/>
                  </a:lnTo>
                  <a:lnTo>
                    <a:pt x="1719" y="2"/>
                  </a:lnTo>
                  <a:lnTo>
                    <a:pt x="1723" y="2"/>
                  </a:lnTo>
                  <a:lnTo>
                    <a:pt x="1726" y="3"/>
                  </a:lnTo>
                  <a:lnTo>
                    <a:pt x="1730" y="5"/>
                  </a:lnTo>
                  <a:lnTo>
                    <a:pt x="1734" y="6"/>
                  </a:lnTo>
                  <a:lnTo>
                    <a:pt x="1738" y="6"/>
                  </a:lnTo>
                  <a:lnTo>
                    <a:pt x="1742" y="7"/>
                  </a:lnTo>
                  <a:lnTo>
                    <a:pt x="1772" y="6"/>
                  </a:lnTo>
                  <a:lnTo>
                    <a:pt x="1804" y="7"/>
                  </a:lnTo>
                  <a:lnTo>
                    <a:pt x="1836" y="7"/>
                  </a:lnTo>
                  <a:lnTo>
                    <a:pt x="1869" y="7"/>
                  </a:lnTo>
                  <a:lnTo>
                    <a:pt x="1903" y="7"/>
                  </a:lnTo>
                  <a:lnTo>
                    <a:pt x="1935" y="6"/>
                  </a:lnTo>
                  <a:lnTo>
                    <a:pt x="1969" y="5"/>
                  </a:lnTo>
                  <a:lnTo>
                    <a:pt x="2001" y="2"/>
                  </a:lnTo>
                  <a:lnTo>
                    <a:pt x="2028" y="5"/>
                  </a:lnTo>
                  <a:lnTo>
                    <a:pt x="2054" y="5"/>
                  </a:lnTo>
                  <a:lnTo>
                    <a:pt x="2083" y="5"/>
                  </a:lnTo>
                  <a:lnTo>
                    <a:pt x="2111" y="5"/>
                  </a:lnTo>
                  <a:lnTo>
                    <a:pt x="2142" y="3"/>
                  </a:lnTo>
                  <a:lnTo>
                    <a:pt x="2170" y="2"/>
                  </a:lnTo>
                  <a:lnTo>
                    <a:pt x="2198" y="1"/>
                  </a:lnTo>
                  <a:lnTo>
                    <a:pt x="2225" y="0"/>
                  </a:lnTo>
                  <a:lnTo>
                    <a:pt x="2293" y="1"/>
                  </a:lnTo>
                  <a:lnTo>
                    <a:pt x="2361" y="2"/>
                  </a:lnTo>
                  <a:lnTo>
                    <a:pt x="2430" y="2"/>
                  </a:lnTo>
                  <a:lnTo>
                    <a:pt x="2496" y="3"/>
                  </a:lnTo>
                  <a:lnTo>
                    <a:pt x="2562" y="5"/>
                  </a:lnTo>
                  <a:lnTo>
                    <a:pt x="2629" y="6"/>
                  </a:lnTo>
                  <a:lnTo>
                    <a:pt x="2695" y="9"/>
                  </a:lnTo>
                  <a:lnTo>
                    <a:pt x="2763" y="14"/>
                  </a:lnTo>
                  <a:lnTo>
                    <a:pt x="2841" y="14"/>
                  </a:lnTo>
                  <a:lnTo>
                    <a:pt x="2921" y="15"/>
                  </a:lnTo>
                  <a:lnTo>
                    <a:pt x="3002" y="18"/>
                  </a:lnTo>
                  <a:lnTo>
                    <a:pt x="3082" y="22"/>
                  </a:lnTo>
                  <a:lnTo>
                    <a:pt x="3163" y="24"/>
                  </a:lnTo>
                  <a:lnTo>
                    <a:pt x="3243" y="27"/>
                  </a:lnTo>
                  <a:lnTo>
                    <a:pt x="3324" y="28"/>
                  </a:lnTo>
                  <a:lnTo>
                    <a:pt x="3406" y="27"/>
                  </a:lnTo>
                  <a:lnTo>
                    <a:pt x="3455" y="28"/>
                  </a:lnTo>
                  <a:lnTo>
                    <a:pt x="3502" y="31"/>
                  </a:lnTo>
                  <a:lnTo>
                    <a:pt x="3550" y="35"/>
                  </a:lnTo>
                  <a:lnTo>
                    <a:pt x="3595" y="40"/>
                  </a:lnTo>
                  <a:lnTo>
                    <a:pt x="3641" y="42"/>
                  </a:lnTo>
                  <a:lnTo>
                    <a:pt x="3686" y="44"/>
                  </a:lnTo>
                  <a:lnTo>
                    <a:pt x="3711" y="44"/>
                  </a:lnTo>
                  <a:lnTo>
                    <a:pt x="3734" y="42"/>
                  </a:lnTo>
                  <a:lnTo>
                    <a:pt x="3756" y="40"/>
                  </a:lnTo>
                  <a:lnTo>
                    <a:pt x="3781" y="36"/>
                  </a:lnTo>
                  <a:lnTo>
                    <a:pt x="3789" y="40"/>
                  </a:lnTo>
                  <a:lnTo>
                    <a:pt x="3798" y="41"/>
                  </a:lnTo>
                  <a:lnTo>
                    <a:pt x="3806" y="42"/>
                  </a:lnTo>
                  <a:lnTo>
                    <a:pt x="3815" y="44"/>
                  </a:lnTo>
                  <a:lnTo>
                    <a:pt x="3823" y="42"/>
                  </a:lnTo>
                  <a:lnTo>
                    <a:pt x="3832" y="41"/>
                  </a:lnTo>
                  <a:lnTo>
                    <a:pt x="3840" y="40"/>
                  </a:lnTo>
                  <a:lnTo>
                    <a:pt x="3847" y="36"/>
                  </a:lnTo>
                  <a:lnTo>
                    <a:pt x="3849" y="39"/>
                  </a:lnTo>
                  <a:lnTo>
                    <a:pt x="3853" y="41"/>
                  </a:lnTo>
                  <a:lnTo>
                    <a:pt x="3857" y="41"/>
                  </a:lnTo>
                  <a:lnTo>
                    <a:pt x="3861" y="41"/>
                  </a:lnTo>
                  <a:lnTo>
                    <a:pt x="3868" y="41"/>
                  </a:lnTo>
                  <a:lnTo>
                    <a:pt x="3876" y="39"/>
                  </a:lnTo>
                  <a:lnTo>
                    <a:pt x="3885" y="36"/>
                  </a:lnTo>
                  <a:lnTo>
                    <a:pt x="3893" y="35"/>
                  </a:lnTo>
                  <a:lnTo>
                    <a:pt x="3897" y="35"/>
                  </a:lnTo>
                  <a:lnTo>
                    <a:pt x="3902" y="35"/>
                  </a:lnTo>
                  <a:lnTo>
                    <a:pt x="3906" y="36"/>
                  </a:lnTo>
                  <a:lnTo>
                    <a:pt x="3910" y="39"/>
                  </a:lnTo>
                  <a:lnTo>
                    <a:pt x="3910" y="85"/>
                  </a:lnTo>
                  <a:lnTo>
                    <a:pt x="3912" y="132"/>
                  </a:lnTo>
                  <a:lnTo>
                    <a:pt x="3914" y="180"/>
                  </a:lnTo>
                  <a:lnTo>
                    <a:pt x="3917" y="228"/>
                  </a:lnTo>
                  <a:lnTo>
                    <a:pt x="3921" y="276"/>
                  </a:lnTo>
                  <a:lnTo>
                    <a:pt x="3925" y="323"/>
                  </a:lnTo>
                  <a:lnTo>
                    <a:pt x="3929" y="370"/>
                  </a:lnTo>
                  <a:lnTo>
                    <a:pt x="3929" y="416"/>
                  </a:lnTo>
                  <a:lnTo>
                    <a:pt x="3931" y="454"/>
                  </a:lnTo>
                  <a:lnTo>
                    <a:pt x="3933" y="492"/>
                  </a:lnTo>
                  <a:lnTo>
                    <a:pt x="3933" y="528"/>
                  </a:lnTo>
                  <a:lnTo>
                    <a:pt x="3933" y="564"/>
                  </a:lnTo>
                  <a:lnTo>
                    <a:pt x="3931" y="602"/>
                  </a:lnTo>
                  <a:lnTo>
                    <a:pt x="3931" y="638"/>
                  </a:lnTo>
                  <a:lnTo>
                    <a:pt x="3931" y="677"/>
                  </a:lnTo>
                  <a:lnTo>
                    <a:pt x="3933" y="716"/>
                  </a:lnTo>
                  <a:lnTo>
                    <a:pt x="3931" y="721"/>
                  </a:lnTo>
                  <a:lnTo>
                    <a:pt x="3929" y="727"/>
                  </a:lnTo>
                  <a:lnTo>
                    <a:pt x="3929" y="731"/>
                  </a:lnTo>
                  <a:lnTo>
                    <a:pt x="3929" y="736"/>
                  </a:lnTo>
                  <a:lnTo>
                    <a:pt x="3929" y="741"/>
                  </a:lnTo>
                  <a:lnTo>
                    <a:pt x="3931" y="746"/>
                  </a:lnTo>
                  <a:lnTo>
                    <a:pt x="3931" y="751"/>
                  </a:lnTo>
                  <a:lnTo>
                    <a:pt x="3933" y="756"/>
                  </a:lnTo>
                  <a:close/>
                </a:path>
              </a:pathLst>
            </a:custGeom>
            <a:solidFill>
              <a:srgbClr val="FFF7DA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910351" name="Group 9">
              <a:extLst>
                <a:ext uri="{FF2B5EF4-FFF2-40B4-BE49-F238E27FC236}">
                  <a16:creationId xmlns:a16="http://schemas.microsoft.com/office/drawing/2014/main" id="{21C05C99-1B33-49CA-CAA4-36C7204B17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9" y="2983"/>
              <a:ext cx="809" cy="984"/>
              <a:chOff x="4559" y="2983"/>
              <a:chExt cx="809" cy="984"/>
            </a:xfrm>
          </p:grpSpPr>
          <p:sp>
            <p:nvSpPr>
              <p:cNvPr id="910352" name="Freeform 10">
                <a:extLst>
                  <a:ext uri="{FF2B5EF4-FFF2-40B4-BE49-F238E27FC236}">
                    <a16:creationId xmlns:a16="http://schemas.microsoft.com/office/drawing/2014/main" id="{9A2B8A4E-29E7-FA52-50AA-60D6891BE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2992"/>
                <a:ext cx="786" cy="975"/>
              </a:xfrm>
              <a:custGeom>
                <a:avLst/>
                <a:gdLst>
                  <a:gd name="T0" fmla="*/ 712 w 786"/>
                  <a:gd name="T1" fmla="*/ 122 h 975"/>
                  <a:gd name="T2" fmla="*/ 771 w 786"/>
                  <a:gd name="T3" fmla="*/ 305 h 975"/>
                  <a:gd name="T4" fmla="*/ 784 w 786"/>
                  <a:gd name="T5" fmla="*/ 506 h 975"/>
                  <a:gd name="T6" fmla="*/ 752 w 786"/>
                  <a:gd name="T7" fmla="*/ 580 h 975"/>
                  <a:gd name="T8" fmla="*/ 707 w 786"/>
                  <a:gd name="T9" fmla="*/ 645 h 975"/>
                  <a:gd name="T10" fmla="*/ 665 w 786"/>
                  <a:gd name="T11" fmla="*/ 709 h 975"/>
                  <a:gd name="T12" fmla="*/ 637 w 786"/>
                  <a:gd name="T13" fmla="*/ 747 h 975"/>
                  <a:gd name="T14" fmla="*/ 597 w 786"/>
                  <a:gd name="T15" fmla="*/ 795 h 975"/>
                  <a:gd name="T16" fmla="*/ 548 w 786"/>
                  <a:gd name="T17" fmla="*/ 849 h 975"/>
                  <a:gd name="T18" fmla="*/ 506 w 786"/>
                  <a:gd name="T19" fmla="*/ 899 h 975"/>
                  <a:gd name="T20" fmla="*/ 498 w 786"/>
                  <a:gd name="T21" fmla="*/ 910 h 975"/>
                  <a:gd name="T22" fmla="*/ 472 w 786"/>
                  <a:gd name="T23" fmla="*/ 952 h 975"/>
                  <a:gd name="T24" fmla="*/ 390 w 786"/>
                  <a:gd name="T25" fmla="*/ 975 h 975"/>
                  <a:gd name="T26" fmla="*/ 186 w 786"/>
                  <a:gd name="T27" fmla="*/ 937 h 975"/>
                  <a:gd name="T28" fmla="*/ 55 w 786"/>
                  <a:gd name="T29" fmla="*/ 941 h 975"/>
                  <a:gd name="T30" fmla="*/ 5 w 786"/>
                  <a:gd name="T31" fmla="*/ 917 h 975"/>
                  <a:gd name="T32" fmla="*/ 26 w 786"/>
                  <a:gd name="T33" fmla="*/ 836 h 975"/>
                  <a:gd name="T34" fmla="*/ 57 w 786"/>
                  <a:gd name="T35" fmla="*/ 753 h 975"/>
                  <a:gd name="T36" fmla="*/ 60 w 786"/>
                  <a:gd name="T37" fmla="*/ 731 h 975"/>
                  <a:gd name="T38" fmla="*/ 83 w 786"/>
                  <a:gd name="T39" fmla="*/ 732 h 975"/>
                  <a:gd name="T40" fmla="*/ 140 w 786"/>
                  <a:gd name="T41" fmla="*/ 730 h 975"/>
                  <a:gd name="T42" fmla="*/ 271 w 786"/>
                  <a:gd name="T43" fmla="*/ 747 h 975"/>
                  <a:gd name="T44" fmla="*/ 303 w 786"/>
                  <a:gd name="T45" fmla="*/ 748 h 975"/>
                  <a:gd name="T46" fmla="*/ 337 w 786"/>
                  <a:gd name="T47" fmla="*/ 749 h 975"/>
                  <a:gd name="T48" fmla="*/ 379 w 786"/>
                  <a:gd name="T49" fmla="*/ 745 h 975"/>
                  <a:gd name="T50" fmla="*/ 379 w 786"/>
                  <a:gd name="T51" fmla="*/ 718 h 975"/>
                  <a:gd name="T52" fmla="*/ 383 w 786"/>
                  <a:gd name="T53" fmla="*/ 701 h 975"/>
                  <a:gd name="T54" fmla="*/ 375 w 786"/>
                  <a:gd name="T55" fmla="*/ 697 h 975"/>
                  <a:gd name="T56" fmla="*/ 364 w 786"/>
                  <a:gd name="T57" fmla="*/ 679 h 975"/>
                  <a:gd name="T58" fmla="*/ 324 w 786"/>
                  <a:gd name="T59" fmla="*/ 618 h 975"/>
                  <a:gd name="T60" fmla="*/ 273 w 786"/>
                  <a:gd name="T61" fmla="*/ 517 h 975"/>
                  <a:gd name="T62" fmla="*/ 242 w 786"/>
                  <a:gd name="T63" fmla="*/ 399 h 975"/>
                  <a:gd name="T64" fmla="*/ 233 w 786"/>
                  <a:gd name="T65" fmla="*/ 290 h 975"/>
                  <a:gd name="T66" fmla="*/ 208 w 786"/>
                  <a:gd name="T67" fmla="*/ 221 h 975"/>
                  <a:gd name="T68" fmla="*/ 197 w 786"/>
                  <a:gd name="T69" fmla="*/ 161 h 975"/>
                  <a:gd name="T70" fmla="*/ 167 w 786"/>
                  <a:gd name="T71" fmla="*/ 126 h 975"/>
                  <a:gd name="T72" fmla="*/ 150 w 786"/>
                  <a:gd name="T73" fmla="*/ 98 h 975"/>
                  <a:gd name="T74" fmla="*/ 186 w 786"/>
                  <a:gd name="T75" fmla="*/ 126 h 975"/>
                  <a:gd name="T76" fmla="*/ 244 w 786"/>
                  <a:gd name="T77" fmla="*/ 117 h 975"/>
                  <a:gd name="T78" fmla="*/ 259 w 786"/>
                  <a:gd name="T79" fmla="*/ 61 h 975"/>
                  <a:gd name="T80" fmla="*/ 223 w 786"/>
                  <a:gd name="T81" fmla="*/ 14 h 975"/>
                  <a:gd name="T82" fmla="*/ 284 w 786"/>
                  <a:gd name="T83" fmla="*/ 57 h 975"/>
                  <a:gd name="T84" fmla="*/ 301 w 786"/>
                  <a:gd name="T85" fmla="*/ 79 h 975"/>
                  <a:gd name="T86" fmla="*/ 331 w 786"/>
                  <a:gd name="T87" fmla="*/ 135 h 975"/>
                  <a:gd name="T88" fmla="*/ 383 w 786"/>
                  <a:gd name="T89" fmla="*/ 229 h 975"/>
                  <a:gd name="T90" fmla="*/ 445 w 786"/>
                  <a:gd name="T91" fmla="*/ 332 h 975"/>
                  <a:gd name="T92" fmla="*/ 506 w 786"/>
                  <a:gd name="T93" fmla="*/ 381 h 975"/>
                  <a:gd name="T94" fmla="*/ 546 w 786"/>
                  <a:gd name="T95" fmla="*/ 392 h 975"/>
                  <a:gd name="T96" fmla="*/ 549 w 786"/>
                  <a:gd name="T97" fmla="*/ 375 h 975"/>
                  <a:gd name="T98" fmla="*/ 523 w 786"/>
                  <a:gd name="T99" fmla="*/ 356 h 975"/>
                  <a:gd name="T100" fmla="*/ 548 w 786"/>
                  <a:gd name="T101" fmla="*/ 340 h 975"/>
                  <a:gd name="T102" fmla="*/ 585 w 786"/>
                  <a:gd name="T103" fmla="*/ 357 h 975"/>
                  <a:gd name="T104" fmla="*/ 570 w 786"/>
                  <a:gd name="T105" fmla="*/ 322 h 975"/>
                  <a:gd name="T106" fmla="*/ 568 w 786"/>
                  <a:gd name="T107" fmla="*/ 290 h 975"/>
                  <a:gd name="T108" fmla="*/ 551 w 786"/>
                  <a:gd name="T109" fmla="*/ 257 h 975"/>
                  <a:gd name="T110" fmla="*/ 538 w 786"/>
                  <a:gd name="T111" fmla="*/ 179 h 975"/>
                  <a:gd name="T112" fmla="*/ 549 w 786"/>
                  <a:gd name="T113" fmla="*/ 136 h 975"/>
                  <a:gd name="T114" fmla="*/ 570 w 786"/>
                  <a:gd name="T115" fmla="*/ 90 h 975"/>
                  <a:gd name="T116" fmla="*/ 603 w 786"/>
                  <a:gd name="T117" fmla="*/ 12 h 975"/>
                  <a:gd name="T118" fmla="*/ 642 w 786"/>
                  <a:gd name="T119" fmla="*/ 21 h 97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86" h="975">
                    <a:moveTo>
                      <a:pt x="654" y="39"/>
                    </a:moveTo>
                    <a:lnTo>
                      <a:pt x="663" y="56"/>
                    </a:lnTo>
                    <a:lnTo>
                      <a:pt x="675" y="73"/>
                    </a:lnTo>
                    <a:lnTo>
                      <a:pt x="688" y="88"/>
                    </a:lnTo>
                    <a:lnTo>
                      <a:pt x="699" y="105"/>
                    </a:lnTo>
                    <a:lnTo>
                      <a:pt x="712" y="122"/>
                    </a:lnTo>
                    <a:lnTo>
                      <a:pt x="726" y="138"/>
                    </a:lnTo>
                    <a:lnTo>
                      <a:pt x="737" y="155"/>
                    </a:lnTo>
                    <a:lnTo>
                      <a:pt x="748" y="172"/>
                    </a:lnTo>
                    <a:lnTo>
                      <a:pt x="756" y="217"/>
                    </a:lnTo>
                    <a:lnTo>
                      <a:pt x="764" y="261"/>
                    </a:lnTo>
                    <a:lnTo>
                      <a:pt x="771" y="305"/>
                    </a:lnTo>
                    <a:lnTo>
                      <a:pt x="779" y="349"/>
                    </a:lnTo>
                    <a:lnTo>
                      <a:pt x="784" y="394"/>
                    </a:lnTo>
                    <a:lnTo>
                      <a:pt x="786" y="438"/>
                    </a:lnTo>
                    <a:lnTo>
                      <a:pt x="786" y="461"/>
                    </a:lnTo>
                    <a:lnTo>
                      <a:pt x="786" y="483"/>
                    </a:lnTo>
                    <a:lnTo>
                      <a:pt x="784" y="506"/>
                    </a:lnTo>
                    <a:lnTo>
                      <a:pt x="781" y="529"/>
                    </a:lnTo>
                    <a:lnTo>
                      <a:pt x="777" y="539"/>
                    </a:lnTo>
                    <a:lnTo>
                      <a:pt x="771" y="549"/>
                    </a:lnTo>
                    <a:lnTo>
                      <a:pt x="766" y="560"/>
                    </a:lnTo>
                    <a:lnTo>
                      <a:pt x="760" y="570"/>
                    </a:lnTo>
                    <a:lnTo>
                      <a:pt x="752" y="580"/>
                    </a:lnTo>
                    <a:lnTo>
                      <a:pt x="745" y="591"/>
                    </a:lnTo>
                    <a:lnTo>
                      <a:pt x="737" y="600"/>
                    </a:lnTo>
                    <a:lnTo>
                      <a:pt x="730" y="609"/>
                    </a:lnTo>
                    <a:lnTo>
                      <a:pt x="720" y="621"/>
                    </a:lnTo>
                    <a:lnTo>
                      <a:pt x="714" y="634"/>
                    </a:lnTo>
                    <a:lnTo>
                      <a:pt x="707" y="645"/>
                    </a:lnTo>
                    <a:lnTo>
                      <a:pt x="701" y="657"/>
                    </a:lnTo>
                    <a:lnTo>
                      <a:pt x="694" y="669"/>
                    </a:lnTo>
                    <a:lnTo>
                      <a:pt x="688" y="682"/>
                    </a:lnTo>
                    <a:lnTo>
                      <a:pt x="680" y="693"/>
                    </a:lnTo>
                    <a:lnTo>
                      <a:pt x="673" y="705"/>
                    </a:lnTo>
                    <a:lnTo>
                      <a:pt x="665" y="709"/>
                    </a:lnTo>
                    <a:lnTo>
                      <a:pt x="659" y="714"/>
                    </a:lnTo>
                    <a:lnTo>
                      <a:pt x="654" y="721"/>
                    </a:lnTo>
                    <a:lnTo>
                      <a:pt x="650" y="728"/>
                    </a:lnTo>
                    <a:lnTo>
                      <a:pt x="646" y="735"/>
                    </a:lnTo>
                    <a:lnTo>
                      <a:pt x="642" y="741"/>
                    </a:lnTo>
                    <a:lnTo>
                      <a:pt x="637" y="747"/>
                    </a:lnTo>
                    <a:lnTo>
                      <a:pt x="631" y="752"/>
                    </a:lnTo>
                    <a:lnTo>
                      <a:pt x="625" y="761"/>
                    </a:lnTo>
                    <a:lnTo>
                      <a:pt x="620" y="770"/>
                    </a:lnTo>
                    <a:lnTo>
                      <a:pt x="612" y="779"/>
                    </a:lnTo>
                    <a:lnTo>
                      <a:pt x="604" y="787"/>
                    </a:lnTo>
                    <a:lnTo>
                      <a:pt x="597" y="795"/>
                    </a:lnTo>
                    <a:lnTo>
                      <a:pt x="587" y="802"/>
                    </a:lnTo>
                    <a:lnTo>
                      <a:pt x="580" y="812"/>
                    </a:lnTo>
                    <a:lnTo>
                      <a:pt x="574" y="821"/>
                    </a:lnTo>
                    <a:lnTo>
                      <a:pt x="565" y="830"/>
                    </a:lnTo>
                    <a:lnTo>
                      <a:pt x="557" y="839"/>
                    </a:lnTo>
                    <a:lnTo>
                      <a:pt x="548" y="849"/>
                    </a:lnTo>
                    <a:lnTo>
                      <a:pt x="540" y="858"/>
                    </a:lnTo>
                    <a:lnTo>
                      <a:pt x="532" y="869"/>
                    </a:lnTo>
                    <a:lnTo>
                      <a:pt x="523" y="878"/>
                    </a:lnTo>
                    <a:lnTo>
                      <a:pt x="513" y="887"/>
                    </a:lnTo>
                    <a:lnTo>
                      <a:pt x="504" y="897"/>
                    </a:lnTo>
                    <a:lnTo>
                      <a:pt x="506" y="899"/>
                    </a:lnTo>
                    <a:lnTo>
                      <a:pt x="504" y="901"/>
                    </a:lnTo>
                    <a:lnTo>
                      <a:pt x="502" y="904"/>
                    </a:lnTo>
                    <a:lnTo>
                      <a:pt x="500" y="905"/>
                    </a:lnTo>
                    <a:lnTo>
                      <a:pt x="498" y="906"/>
                    </a:lnTo>
                    <a:lnTo>
                      <a:pt x="498" y="909"/>
                    </a:lnTo>
                    <a:lnTo>
                      <a:pt x="498" y="910"/>
                    </a:lnTo>
                    <a:lnTo>
                      <a:pt x="502" y="913"/>
                    </a:lnTo>
                    <a:lnTo>
                      <a:pt x="493" y="919"/>
                    </a:lnTo>
                    <a:lnTo>
                      <a:pt x="487" y="927"/>
                    </a:lnTo>
                    <a:lnTo>
                      <a:pt x="481" y="935"/>
                    </a:lnTo>
                    <a:lnTo>
                      <a:pt x="477" y="943"/>
                    </a:lnTo>
                    <a:lnTo>
                      <a:pt x="472" y="952"/>
                    </a:lnTo>
                    <a:lnTo>
                      <a:pt x="468" y="960"/>
                    </a:lnTo>
                    <a:lnTo>
                      <a:pt x="460" y="967"/>
                    </a:lnTo>
                    <a:lnTo>
                      <a:pt x="453" y="974"/>
                    </a:lnTo>
                    <a:lnTo>
                      <a:pt x="432" y="975"/>
                    </a:lnTo>
                    <a:lnTo>
                      <a:pt x="411" y="975"/>
                    </a:lnTo>
                    <a:lnTo>
                      <a:pt x="390" y="975"/>
                    </a:lnTo>
                    <a:lnTo>
                      <a:pt x="371" y="974"/>
                    </a:lnTo>
                    <a:lnTo>
                      <a:pt x="331" y="970"/>
                    </a:lnTo>
                    <a:lnTo>
                      <a:pt x="294" y="963"/>
                    </a:lnTo>
                    <a:lnTo>
                      <a:pt x="258" y="956"/>
                    </a:lnTo>
                    <a:lnTo>
                      <a:pt x="222" y="948"/>
                    </a:lnTo>
                    <a:lnTo>
                      <a:pt x="186" y="937"/>
                    </a:lnTo>
                    <a:lnTo>
                      <a:pt x="150" y="928"/>
                    </a:lnTo>
                    <a:lnTo>
                      <a:pt x="131" y="930"/>
                    </a:lnTo>
                    <a:lnTo>
                      <a:pt x="112" y="931"/>
                    </a:lnTo>
                    <a:lnTo>
                      <a:pt x="93" y="934"/>
                    </a:lnTo>
                    <a:lnTo>
                      <a:pt x="74" y="937"/>
                    </a:lnTo>
                    <a:lnTo>
                      <a:pt x="55" y="941"/>
                    </a:lnTo>
                    <a:lnTo>
                      <a:pt x="36" y="947"/>
                    </a:lnTo>
                    <a:lnTo>
                      <a:pt x="19" y="950"/>
                    </a:lnTo>
                    <a:lnTo>
                      <a:pt x="0" y="956"/>
                    </a:lnTo>
                    <a:lnTo>
                      <a:pt x="0" y="943"/>
                    </a:lnTo>
                    <a:lnTo>
                      <a:pt x="2" y="930"/>
                    </a:lnTo>
                    <a:lnTo>
                      <a:pt x="5" y="917"/>
                    </a:lnTo>
                    <a:lnTo>
                      <a:pt x="11" y="904"/>
                    </a:lnTo>
                    <a:lnTo>
                      <a:pt x="15" y="892"/>
                    </a:lnTo>
                    <a:lnTo>
                      <a:pt x="21" y="879"/>
                    </a:lnTo>
                    <a:lnTo>
                      <a:pt x="23" y="865"/>
                    </a:lnTo>
                    <a:lnTo>
                      <a:pt x="24" y="852"/>
                    </a:lnTo>
                    <a:lnTo>
                      <a:pt x="26" y="836"/>
                    </a:lnTo>
                    <a:lnTo>
                      <a:pt x="30" y="822"/>
                    </a:lnTo>
                    <a:lnTo>
                      <a:pt x="36" y="808"/>
                    </a:lnTo>
                    <a:lnTo>
                      <a:pt x="42" y="795"/>
                    </a:lnTo>
                    <a:lnTo>
                      <a:pt x="49" y="780"/>
                    </a:lnTo>
                    <a:lnTo>
                      <a:pt x="53" y="767"/>
                    </a:lnTo>
                    <a:lnTo>
                      <a:pt x="57" y="753"/>
                    </a:lnTo>
                    <a:lnTo>
                      <a:pt x="57" y="739"/>
                    </a:lnTo>
                    <a:lnTo>
                      <a:pt x="57" y="736"/>
                    </a:lnTo>
                    <a:lnTo>
                      <a:pt x="57" y="735"/>
                    </a:lnTo>
                    <a:lnTo>
                      <a:pt x="57" y="734"/>
                    </a:lnTo>
                    <a:lnTo>
                      <a:pt x="59" y="732"/>
                    </a:lnTo>
                    <a:lnTo>
                      <a:pt x="60" y="731"/>
                    </a:lnTo>
                    <a:lnTo>
                      <a:pt x="62" y="731"/>
                    </a:lnTo>
                    <a:lnTo>
                      <a:pt x="64" y="730"/>
                    </a:lnTo>
                    <a:lnTo>
                      <a:pt x="66" y="730"/>
                    </a:lnTo>
                    <a:lnTo>
                      <a:pt x="72" y="731"/>
                    </a:lnTo>
                    <a:lnTo>
                      <a:pt x="76" y="731"/>
                    </a:lnTo>
                    <a:lnTo>
                      <a:pt x="83" y="732"/>
                    </a:lnTo>
                    <a:lnTo>
                      <a:pt x="89" y="732"/>
                    </a:lnTo>
                    <a:lnTo>
                      <a:pt x="96" y="732"/>
                    </a:lnTo>
                    <a:lnTo>
                      <a:pt x="104" y="731"/>
                    </a:lnTo>
                    <a:lnTo>
                      <a:pt x="110" y="731"/>
                    </a:lnTo>
                    <a:lnTo>
                      <a:pt x="115" y="730"/>
                    </a:lnTo>
                    <a:lnTo>
                      <a:pt x="140" y="730"/>
                    </a:lnTo>
                    <a:lnTo>
                      <a:pt x="163" y="732"/>
                    </a:lnTo>
                    <a:lnTo>
                      <a:pt x="184" y="735"/>
                    </a:lnTo>
                    <a:lnTo>
                      <a:pt x="206" y="739"/>
                    </a:lnTo>
                    <a:lnTo>
                      <a:pt x="227" y="743"/>
                    </a:lnTo>
                    <a:lnTo>
                      <a:pt x="250" y="745"/>
                    </a:lnTo>
                    <a:lnTo>
                      <a:pt x="271" y="747"/>
                    </a:lnTo>
                    <a:lnTo>
                      <a:pt x="294" y="745"/>
                    </a:lnTo>
                    <a:lnTo>
                      <a:pt x="295" y="748"/>
                    </a:lnTo>
                    <a:lnTo>
                      <a:pt x="297" y="749"/>
                    </a:lnTo>
                    <a:lnTo>
                      <a:pt x="299" y="749"/>
                    </a:lnTo>
                    <a:lnTo>
                      <a:pt x="301" y="749"/>
                    </a:lnTo>
                    <a:lnTo>
                      <a:pt x="303" y="748"/>
                    </a:lnTo>
                    <a:lnTo>
                      <a:pt x="305" y="747"/>
                    </a:lnTo>
                    <a:lnTo>
                      <a:pt x="309" y="747"/>
                    </a:lnTo>
                    <a:lnTo>
                      <a:pt x="311" y="745"/>
                    </a:lnTo>
                    <a:lnTo>
                      <a:pt x="320" y="745"/>
                    </a:lnTo>
                    <a:lnTo>
                      <a:pt x="328" y="747"/>
                    </a:lnTo>
                    <a:lnTo>
                      <a:pt x="337" y="749"/>
                    </a:lnTo>
                    <a:lnTo>
                      <a:pt x="349" y="751"/>
                    </a:lnTo>
                    <a:lnTo>
                      <a:pt x="358" y="752"/>
                    </a:lnTo>
                    <a:lnTo>
                      <a:pt x="368" y="752"/>
                    </a:lnTo>
                    <a:lnTo>
                      <a:pt x="371" y="751"/>
                    </a:lnTo>
                    <a:lnTo>
                      <a:pt x="375" y="748"/>
                    </a:lnTo>
                    <a:lnTo>
                      <a:pt x="379" y="745"/>
                    </a:lnTo>
                    <a:lnTo>
                      <a:pt x="383" y="741"/>
                    </a:lnTo>
                    <a:lnTo>
                      <a:pt x="381" y="736"/>
                    </a:lnTo>
                    <a:lnTo>
                      <a:pt x="381" y="731"/>
                    </a:lnTo>
                    <a:lnTo>
                      <a:pt x="379" y="727"/>
                    </a:lnTo>
                    <a:lnTo>
                      <a:pt x="379" y="722"/>
                    </a:lnTo>
                    <a:lnTo>
                      <a:pt x="379" y="718"/>
                    </a:lnTo>
                    <a:lnTo>
                      <a:pt x="381" y="713"/>
                    </a:lnTo>
                    <a:lnTo>
                      <a:pt x="383" y="709"/>
                    </a:lnTo>
                    <a:lnTo>
                      <a:pt x="386" y="705"/>
                    </a:lnTo>
                    <a:lnTo>
                      <a:pt x="385" y="704"/>
                    </a:lnTo>
                    <a:lnTo>
                      <a:pt x="383" y="702"/>
                    </a:lnTo>
                    <a:lnTo>
                      <a:pt x="383" y="701"/>
                    </a:lnTo>
                    <a:lnTo>
                      <a:pt x="381" y="701"/>
                    </a:lnTo>
                    <a:lnTo>
                      <a:pt x="379" y="700"/>
                    </a:lnTo>
                    <a:lnTo>
                      <a:pt x="377" y="700"/>
                    </a:lnTo>
                    <a:lnTo>
                      <a:pt x="375" y="700"/>
                    </a:lnTo>
                    <a:lnTo>
                      <a:pt x="373" y="700"/>
                    </a:lnTo>
                    <a:lnTo>
                      <a:pt x="375" y="697"/>
                    </a:lnTo>
                    <a:lnTo>
                      <a:pt x="377" y="695"/>
                    </a:lnTo>
                    <a:lnTo>
                      <a:pt x="379" y="692"/>
                    </a:lnTo>
                    <a:lnTo>
                      <a:pt x="379" y="691"/>
                    </a:lnTo>
                    <a:lnTo>
                      <a:pt x="375" y="687"/>
                    </a:lnTo>
                    <a:lnTo>
                      <a:pt x="369" y="683"/>
                    </a:lnTo>
                    <a:lnTo>
                      <a:pt x="364" y="679"/>
                    </a:lnTo>
                    <a:lnTo>
                      <a:pt x="356" y="677"/>
                    </a:lnTo>
                    <a:lnTo>
                      <a:pt x="352" y="671"/>
                    </a:lnTo>
                    <a:lnTo>
                      <a:pt x="350" y="666"/>
                    </a:lnTo>
                    <a:lnTo>
                      <a:pt x="341" y="651"/>
                    </a:lnTo>
                    <a:lnTo>
                      <a:pt x="333" y="634"/>
                    </a:lnTo>
                    <a:lnTo>
                      <a:pt x="324" y="618"/>
                    </a:lnTo>
                    <a:lnTo>
                      <a:pt x="314" y="601"/>
                    </a:lnTo>
                    <a:lnTo>
                      <a:pt x="303" y="586"/>
                    </a:lnTo>
                    <a:lnTo>
                      <a:pt x="294" y="570"/>
                    </a:lnTo>
                    <a:lnTo>
                      <a:pt x="284" y="553"/>
                    </a:lnTo>
                    <a:lnTo>
                      <a:pt x="275" y="538"/>
                    </a:lnTo>
                    <a:lnTo>
                      <a:pt x="273" y="517"/>
                    </a:lnTo>
                    <a:lnTo>
                      <a:pt x="267" y="497"/>
                    </a:lnTo>
                    <a:lnTo>
                      <a:pt x="261" y="477"/>
                    </a:lnTo>
                    <a:lnTo>
                      <a:pt x="256" y="457"/>
                    </a:lnTo>
                    <a:lnTo>
                      <a:pt x="250" y="438"/>
                    </a:lnTo>
                    <a:lnTo>
                      <a:pt x="244" y="418"/>
                    </a:lnTo>
                    <a:lnTo>
                      <a:pt x="242" y="399"/>
                    </a:lnTo>
                    <a:lnTo>
                      <a:pt x="244" y="379"/>
                    </a:lnTo>
                    <a:lnTo>
                      <a:pt x="242" y="361"/>
                    </a:lnTo>
                    <a:lnTo>
                      <a:pt x="239" y="344"/>
                    </a:lnTo>
                    <a:lnTo>
                      <a:pt x="237" y="326"/>
                    </a:lnTo>
                    <a:lnTo>
                      <a:pt x="235" y="308"/>
                    </a:lnTo>
                    <a:lnTo>
                      <a:pt x="233" y="290"/>
                    </a:lnTo>
                    <a:lnTo>
                      <a:pt x="229" y="273"/>
                    </a:lnTo>
                    <a:lnTo>
                      <a:pt x="225" y="255"/>
                    </a:lnTo>
                    <a:lnTo>
                      <a:pt x="222" y="238"/>
                    </a:lnTo>
                    <a:lnTo>
                      <a:pt x="216" y="231"/>
                    </a:lnTo>
                    <a:lnTo>
                      <a:pt x="212" y="226"/>
                    </a:lnTo>
                    <a:lnTo>
                      <a:pt x="208" y="221"/>
                    </a:lnTo>
                    <a:lnTo>
                      <a:pt x="206" y="214"/>
                    </a:lnTo>
                    <a:lnTo>
                      <a:pt x="205" y="203"/>
                    </a:lnTo>
                    <a:lnTo>
                      <a:pt x="203" y="191"/>
                    </a:lnTo>
                    <a:lnTo>
                      <a:pt x="203" y="179"/>
                    </a:lnTo>
                    <a:lnTo>
                      <a:pt x="201" y="168"/>
                    </a:lnTo>
                    <a:lnTo>
                      <a:pt x="197" y="161"/>
                    </a:lnTo>
                    <a:lnTo>
                      <a:pt x="195" y="156"/>
                    </a:lnTo>
                    <a:lnTo>
                      <a:pt x="191" y="151"/>
                    </a:lnTo>
                    <a:lnTo>
                      <a:pt x="186" y="144"/>
                    </a:lnTo>
                    <a:lnTo>
                      <a:pt x="178" y="139"/>
                    </a:lnTo>
                    <a:lnTo>
                      <a:pt x="172" y="133"/>
                    </a:lnTo>
                    <a:lnTo>
                      <a:pt x="167" y="126"/>
                    </a:lnTo>
                    <a:lnTo>
                      <a:pt x="161" y="120"/>
                    </a:lnTo>
                    <a:lnTo>
                      <a:pt x="157" y="113"/>
                    </a:lnTo>
                    <a:lnTo>
                      <a:pt x="153" y="107"/>
                    </a:lnTo>
                    <a:lnTo>
                      <a:pt x="150" y="99"/>
                    </a:lnTo>
                    <a:lnTo>
                      <a:pt x="146" y="92"/>
                    </a:lnTo>
                    <a:lnTo>
                      <a:pt x="150" y="98"/>
                    </a:lnTo>
                    <a:lnTo>
                      <a:pt x="155" y="104"/>
                    </a:lnTo>
                    <a:lnTo>
                      <a:pt x="159" y="109"/>
                    </a:lnTo>
                    <a:lnTo>
                      <a:pt x="165" y="116"/>
                    </a:lnTo>
                    <a:lnTo>
                      <a:pt x="170" y="121"/>
                    </a:lnTo>
                    <a:lnTo>
                      <a:pt x="176" y="125"/>
                    </a:lnTo>
                    <a:lnTo>
                      <a:pt x="186" y="126"/>
                    </a:lnTo>
                    <a:lnTo>
                      <a:pt x="195" y="126"/>
                    </a:lnTo>
                    <a:lnTo>
                      <a:pt x="205" y="126"/>
                    </a:lnTo>
                    <a:lnTo>
                      <a:pt x="216" y="125"/>
                    </a:lnTo>
                    <a:lnTo>
                      <a:pt x="225" y="123"/>
                    </a:lnTo>
                    <a:lnTo>
                      <a:pt x="235" y="121"/>
                    </a:lnTo>
                    <a:lnTo>
                      <a:pt x="244" y="117"/>
                    </a:lnTo>
                    <a:lnTo>
                      <a:pt x="252" y="113"/>
                    </a:lnTo>
                    <a:lnTo>
                      <a:pt x="258" y="107"/>
                    </a:lnTo>
                    <a:lnTo>
                      <a:pt x="261" y="99"/>
                    </a:lnTo>
                    <a:lnTo>
                      <a:pt x="263" y="86"/>
                    </a:lnTo>
                    <a:lnTo>
                      <a:pt x="261" y="74"/>
                    </a:lnTo>
                    <a:lnTo>
                      <a:pt x="259" y="61"/>
                    </a:lnTo>
                    <a:lnTo>
                      <a:pt x="256" y="49"/>
                    </a:lnTo>
                    <a:lnTo>
                      <a:pt x="248" y="38"/>
                    </a:lnTo>
                    <a:lnTo>
                      <a:pt x="239" y="27"/>
                    </a:lnTo>
                    <a:lnTo>
                      <a:pt x="225" y="17"/>
                    </a:lnTo>
                    <a:lnTo>
                      <a:pt x="212" y="9"/>
                    </a:lnTo>
                    <a:lnTo>
                      <a:pt x="223" y="14"/>
                    </a:lnTo>
                    <a:lnTo>
                      <a:pt x="233" y="21"/>
                    </a:lnTo>
                    <a:lnTo>
                      <a:pt x="244" y="27"/>
                    </a:lnTo>
                    <a:lnTo>
                      <a:pt x="256" y="34"/>
                    </a:lnTo>
                    <a:lnTo>
                      <a:pt x="265" y="42"/>
                    </a:lnTo>
                    <a:lnTo>
                      <a:pt x="275" y="49"/>
                    </a:lnTo>
                    <a:lnTo>
                      <a:pt x="284" y="57"/>
                    </a:lnTo>
                    <a:lnTo>
                      <a:pt x="290" y="66"/>
                    </a:lnTo>
                    <a:lnTo>
                      <a:pt x="290" y="69"/>
                    </a:lnTo>
                    <a:lnTo>
                      <a:pt x="292" y="73"/>
                    </a:lnTo>
                    <a:lnTo>
                      <a:pt x="294" y="75"/>
                    </a:lnTo>
                    <a:lnTo>
                      <a:pt x="297" y="77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7" y="85"/>
                    </a:lnTo>
                    <a:lnTo>
                      <a:pt x="307" y="88"/>
                    </a:lnTo>
                    <a:lnTo>
                      <a:pt x="314" y="104"/>
                    </a:lnTo>
                    <a:lnTo>
                      <a:pt x="322" y="120"/>
                    </a:lnTo>
                    <a:lnTo>
                      <a:pt x="331" y="135"/>
                    </a:lnTo>
                    <a:lnTo>
                      <a:pt x="341" y="149"/>
                    </a:lnTo>
                    <a:lnTo>
                      <a:pt x="352" y="164"/>
                    </a:lnTo>
                    <a:lnTo>
                      <a:pt x="362" y="178"/>
                    </a:lnTo>
                    <a:lnTo>
                      <a:pt x="369" y="194"/>
                    </a:lnTo>
                    <a:lnTo>
                      <a:pt x="377" y="210"/>
                    </a:lnTo>
                    <a:lnTo>
                      <a:pt x="383" y="229"/>
                    </a:lnTo>
                    <a:lnTo>
                      <a:pt x="390" y="247"/>
                    </a:lnTo>
                    <a:lnTo>
                      <a:pt x="398" y="265"/>
                    </a:lnTo>
                    <a:lnTo>
                      <a:pt x="407" y="282"/>
                    </a:lnTo>
                    <a:lnTo>
                      <a:pt x="419" y="300"/>
                    </a:lnTo>
                    <a:lnTo>
                      <a:pt x="432" y="316"/>
                    </a:lnTo>
                    <a:lnTo>
                      <a:pt x="445" y="332"/>
                    </a:lnTo>
                    <a:lnTo>
                      <a:pt x="462" y="348"/>
                    </a:lnTo>
                    <a:lnTo>
                      <a:pt x="476" y="352"/>
                    </a:lnTo>
                    <a:lnTo>
                      <a:pt x="485" y="358"/>
                    </a:lnTo>
                    <a:lnTo>
                      <a:pt x="493" y="365"/>
                    </a:lnTo>
                    <a:lnTo>
                      <a:pt x="500" y="373"/>
                    </a:lnTo>
                    <a:lnTo>
                      <a:pt x="506" y="381"/>
                    </a:lnTo>
                    <a:lnTo>
                      <a:pt x="513" y="387"/>
                    </a:lnTo>
                    <a:lnTo>
                      <a:pt x="523" y="392"/>
                    </a:lnTo>
                    <a:lnTo>
                      <a:pt x="534" y="395"/>
                    </a:lnTo>
                    <a:lnTo>
                      <a:pt x="538" y="395"/>
                    </a:lnTo>
                    <a:lnTo>
                      <a:pt x="542" y="394"/>
                    </a:lnTo>
                    <a:lnTo>
                      <a:pt x="546" y="392"/>
                    </a:lnTo>
                    <a:lnTo>
                      <a:pt x="548" y="390"/>
                    </a:lnTo>
                    <a:lnTo>
                      <a:pt x="549" y="387"/>
                    </a:lnTo>
                    <a:lnTo>
                      <a:pt x="551" y="384"/>
                    </a:lnTo>
                    <a:lnTo>
                      <a:pt x="553" y="382"/>
                    </a:lnTo>
                    <a:lnTo>
                      <a:pt x="555" y="379"/>
                    </a:lnTo>
                    <a:lnTo>
                      <a:pt x="549" y="375"/>
                    </a:lnTo>
                    <a:lnTo>
                      <a:pt x="546" y="373"/>
                    </a:lnTo>
                    <a:lnTo>
                      <a:pt x="540" y="369"/>
                    </a:lnTo>
                    <a:lnTo>
                      <a:pt x="534" y="366"/>
                    </a:lnTo>
                    <a:lnTo>
                      <a:pt x="529" y="364"/>
                    </a:lnTo>
                    <a:lnTo>
                      <a:pt x="525" y="360"/>
                    </a:lnTo>
                    <a:lnTo>
                      <a:pt x="523" y="356"/>
                    </a:lnTo>
                    <a:lnTo>
                      <a:pt x="521" y="351"/>
                    </a:lnTo>
                    <a:lnTo>
                      <a:pt x="527" y="344"/>
                    </a:lnTo>
                    <a:lnTo>
                      <a:pt x="531" y="340"/>
                    </a:lnTo>
                    <a:lnTo>
                      <a:pt x="536" y="339"/>
                    </a:lnTo>
                    <a:lnTo>
                      <a:pt x="540" y="338"/>
                    </a:lnTo>
                    <a:lnTo>
                      <a:pt x="548" y="340"/>
                    </a:lnTo>
                    <a:lnTo>
                      <a:pt x="557" y="345"/>
                    </a:lnTo>
                    <a:lnTo>
                      <a:pt x="565" y="352"/>
                    </a:lnTo>
                    <a:lnTo>
                      <a:pt x="572" y="357"/>
                    </a:lnTo>
                    <a:lnTo>
                      <a:pt x="576" y="358"/>
                    </a:lnTo>
                    <a:lnTo>
                      <a:pt x="582" y="358"/>
                    </a:lnTo>
                    <a:lnTo>
                      <a:pt x="585" y="357"/>
                    </a:lnTo>
                    <a:lnTo>
                      <a:pt x="591" y="355"/>
                    </a:lnTo>
                    <a:lnTo>
                      <a:pt x="582" y="349"/>
                    </a:lnTo>
                    <a:lnTo>
                      <a:pt x="576" y="344"/>
                    </a:lnTo>
                    <a:lnTo>
                      <a:pt x="574" y="336"/>
                    </a:lnTo>
                    <a:lnTo>
                      <a:pt x="572" y="330"/>
                    </a:lnTo>
                    <a:lnTo>
                      <a:pt x="570" y="322"/>
                    </a:lnTo>
                    <a:lnTo>
                      <a:pt x="572" y="314"/>
                    </a:lnTo>
                    <a:lnTo>
                      <a:pt x="572" y="308"/>
                    </a:lnTo>
                    <a:lnTo>
                      <a:pt x="574" y="300"/>
                    </a:lnTo>
                    <a:lnTo>
                      <a:pt x="572" y="297"/>
                    </a:lnTo>
                    <a:lnTo>
                      <a:pt x="570" y="294"/>
                    </a:lnTo>
                    <a:lnTo>
                      <a:pt x="568" y="290"/>
                    </a:lnTo>
                    <a:lnTo>
                      <a:pt x="565" y="284"/>
                    </a:lnTo>
                    <a:lnTo>
                      <a:pt x="563" y="281"/>
                    </a:lnTo>
                    <a:lnTo>
                      <a:pt x="559" y="278"/>
                    </a:lnTo>
                    <a:lnTo>
                      <a:pt x="555" y="274"/>
                    </a:lnTo>
                    <a:lnTo>
                      <a:pt x="551" y="271"/>
                    </a:lnTo>
                    <a:lnTo>
                      <a:pt x="551" y="257"/>
                    </a:lnTo>
                    <a:lnTo>
                      <a:pt x="551" y="243"/>
                    </a:lnTo>
                    <a:lnTo>
                      <a:pt x="548" y="229"/>
                    </a:lnTo>
                    <a:lnTo>
                      <a:pt x="542" y="214"/>
                    </a:lnTo>
                    <a:lnTo>
                      <a:pt x="538" y="200"/>
                    </a:lnTo>
                    <a:lnTo>
                      <a:pt x="536" y="186"/>
                    </a:lnTo>
                    <a:lnTo>
                      <a:pt x="538" y="179"/>
                    </a:lnTo>
                    <a:lnTo>
                      <a:pt x="538" y="172"/>
                    </a:lnTo>
                    <a:lnTo>
                      <a:pt x="540" y="165"/>
                    </a:lnTo>
                    <a:lnTo>
                      <a:pt x="544" y="159"/>
                    </a:lnTo>
                    <a:lnTo>
                      <a:pt x="544" y="151"/>
                    </a:lnTo>
                    <a:lnTo>
                      <a:pt x="546" y="143"/>
                    </a:lnTo>
                    <a:lnTo>
                      <a:pt x="549" y="136"/>
                    </a:lnTo>
                    <a:lnTo>
                      <a:pt x="553" y="130"/>
                    </a:lnTo>
                    <a:lnTo>
                      <a:pt x="557" y="123"/>
                    </a:lnTo>
                    <a:lnTo>
                      <a:pt x="559" y="117"/>
                    </a:lnTo>
                    <a:lnTo>
                      <a:pt x="561" y="109"/>
                    </a:lnTo>
                    <a:lnTo>
                      <a:pt x="561" y="101"/>
                    </a:lnTo>
                    <a:lnTo>
                      <a:pt x="570" y="90"/>
                    </a:lnTo>
                    <a:lnTo>
                      <a:pt x="578" y="77"/>
                    </a:lnTo>
                    <a:lnTo>
                      <a:pt x="582" y="64"/>
                    </a:lnTo>
                    <a:lnTo>
                      <a:pt x="585" y="51"/>
                    </a:lnTo>
                    <a:lnTo>
                      <a:pt x="589" y="38"/>
                    </a:lnTo>
                    <a:lnTo>
                      <a:pt x="595" y="25"/>
                    </a:lnTo>
                    <a:lnTo>
                      <a:pt x="603" y="12"/>
                    </a:lnTo>
                    <a:lnTo>
                      <a:pt x="614" y="0"/>
                    </a:lnTo>
                    <a:lnTo>
                      <a:pt x="621" y="3"/>
                    </a:lnTo>
                    <a:lnTo>
                      <a:pt x="629" y="5"/>
                    </a:lnTo>
                    <a:lnTo>
                      <a:pt x="635" y="11"/>
                    </a:lnTo>
                    <a:lnTo>
                      <a:pt x="639" y="16"/>
                    </a:lnTo>
                    <a:lnTo>
                      <a:pt x="642" y="21"/>
                    </a:lnTo>
                    <a:lnTo>
                      <a:pt x="646" y="27"/>
                    </a:lnTo>
                    <a:lnTo>
                      <a:pt x="650" y="33"/>
                    </a:lnTo>
                    <a:lnTo>
                      <a:pt x="654" y="39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3" name="Freeform 11">
                <a:extLst>
                  <a:ext uri="{FF2B5EF4-FFF2-40B4-BE49-F238E27FC236}">
                    <a16:creationId xmlns:a16="http://schemas.microsoft.com/office/drawing/2014/main" id="{8DFF61E0-3354-DF54-499E-30BD9D751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" y="3004"/>
                <a:ext cx="108" cy="101"/>
              </a:xfrm>
              <a:custGeom>
                <a:avLst/>
                <a:gdLst>
                  <a:gd name="T0" fmla="*/ 95 w 108"/>
                  <a:gd name="T1" fmla="*/ 34 h 101"/>
                  <a:gd name="T2" fmla="*/ 99 w 108"/>
                  <a:gd name="T3" fmla="*/ 40 h 101"/>
                  <a:gd name="T4" fmla="*/ 103 w 108"/>
                  <a:gd name="T5" fmla="*/ 48 h 101"/>
                  <a:gd name="T6" fmla="*/ 106 w 108"/>
                  <a:gd name="T7" fmla="*/ 56 h 101"/>
                  <a:gd name="T8" fmla="*/ 108 w 108"/>
                  <a:gd name="T9" fmla="*/ 65 h 101"/>
                  <a:gd name="T10" fmla="*/ 108 w 108"/>
                  <a:gd name="T11" fmla="*/ 73 h 101"/>
                  <a:gd name="T12" fmla="*/ 106 w 108"/>
                  <a:gd name="T13" fmla="*/ 80 h 101"/>
                  <a:gd name="T14" fmla="*/ 103 w 108"/>
                  <a:gd name="T15" fmla="*/ 88 h 101"/>
                  <a:gd name="T16" fmla="*/ 95 w 108"/>
                  <a:gd name="T17" fmla="*/ 95 h 101"/>
                  <a:gd name="T18" fmla="*/ 91 w 108"/>
                  <a:gd name="T19" fmla="*/ 96 h 101"/>
                  <a:gd name="T20" fmla="*/ 86 w 108"/>
                  <a:gd name="T21" fmla="*/ 97 h 101"/>
                  <a:gd name="T22" fmla="*/ 78 w 108"/>
                  <a:gd name="T23" fmla="*/ 100 h 101"/>
                  <a:gd name="T24" fmla="*/ 72 w 108"/>
                  <a:gd name="T25" fmla="*/ 100 h 101"/>
                  <a:gd name="T26" fmla="*/ 65 w 108"/>
                  <a:gd name="T27" fmla="*/ 101 h 101"/>
                  <a:gd name="T28" fmla="*/ 59 w 108"/>
                  <a:gd name="T29" fmla="*/ 101 h 101"/>
                  <a:gd name="T30" fmla="*/ 51 w 108"/>
                  <a:gd name="T31" fmla="*/ 98 h 101"/>
                  <a:gd name="T32" fmla="*/ 46 w 108"/>
                  <a:gd name="T33" fmla="*/ 96 h 101"/>
                  <a:gd name="T34" fmla="*/ 36 w 108"/>
                  <a:gd name="T35" fmla="*/ 88 h 101"/>
                  <a:gd name="T36" fmla="*/ 31 w 108"/>
                  <a:gd name="T37" fmla="*/ 80 h 101"/>
                  <a:gd name="T38" fmla="*/ 25 w 108"/>
                  <a:gd name="T39" fmla="*/ 71 h 101"/>
                  <a:gd name="T40" fmla="*/ 19 w 108"/>
                  <a:gd name="T41" fmla="*/ 62 h 101"/>
                  <a:gd name="T42" fmla="*/ 14 w 108"/>
                  <a:gd name="T43" fmla="*/ 53 h 101"/>
                  <a:gd name="T44" fmla="*/ 10 w 108"/>
                  <a:gd name="T45" fmla="*/ 44 h 101"/>
                  <a:gd name="T46" fmla="*/ 6 w 108"/>
                  <a:gd name="T47" fmla="*/ 35 h 101"/>
                  <a:gd name="T48" fmla="*/ 0 w 108"/>
                  <a:gd name="T49" fmla="*/ 27 h 101"/>
                  <a:gd name="T50" fmla="*/ 2 w 108"/>
                  <a:gd name="T51" fmla="*/ 22 h 101"/>
                  <a:gd name="T52" fmla="*/ 4 w 108"/>
                  <a:gd name="T53" fmla="*/ 18 h 101"/>
                  <a:gd name="T54" fmla="*/ 8 w 108"/>
                  <a:gd name="T55" fmla="*/ 14 h 101"/>
                  <a:gd name="T56" fmla="*/ 12 w 108"/>
                  <a:gd name="T57" fmla="*/ 10 h 101"/>
                  <a:gd name="T58" fmla="*/ 15 w 108"/>
                  <a:gd name="T59" fmla="*/ 8 h 101"/>
                  <a:gd name="T60" fmla="*/ 21 w 108"/>
                  <a:gd name="T61" fmla="*/ 4 h 101"/>
                  <a:gd name="T62" fmla="*/ 27 w 108"/>
                  <a:gd name="T63" fmla="*/ 1 h 101"/>
                  <a:gd name="T64" fmla="*/ 32 w 108"/>
                  <a:gd name="T65" fmla="*/ 0 h 101"/>
                  <a:gd name="T66" fmla="*/ 44 w 108"/>
                  <a:gd name="T67" fmla="*/ 0 h 101"/>
                  <a:gd name="T68" fmla="*/ 53 w 108"/>
                  <a:gd name="T69" fmla="*/ 1 h 101"/>
                  <a:gd name="T70" fmla="*/ 61 w 108"/>
                  <a:gd name="T71" fmla="*/ 5 h 101"/>
                  <a:gd name="T72" fmla="*/ 70 w 108"/>
                  <a:gd name="T73" fmla="*/ 10 h 101"/>
                  <a:gd name="T74" fmla="*/ 78 w 108"/>
                  <a:gd name="T75" fmla="*/ 15 h 101"/>
                  <a:gd name="T76" fmla="*/ 84 w 108"/>
                  <a:gd name="T77" fmla="*/ 22 h 101"/>
                  <a:gd name="T78" fmla="*/ 89 w 108"/>
                  <a:gd name="T79" fmla="*/ 27 h 101"/>
                  <a:gd name="T80" fmla="*/ 95 w 108"/>
                  <a:gd name="T81" fmla="*/ 34 h 1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8" h="101">
                    <a:moveTo>
                      <a:pt x="95" y="34"/>
                    </a:moveTo>
                    <a:lnTo>
                      <a:pt x="99" y="40"/>
                    </a:lnTo>
                    <a:lnTo>
                      <a:pt x="103" y="48"/>
                    </a:lnTo>
                    <a:lnTo>
                      <a:pt x="106" y="56"/>
                    </a:lnTo>
                    <a:lnTo>
                      <a:pt x="108" y="65"/>
                    </a:lnTo>
                    <a:lnTo>
                      <a:pt x="108" y="73"/>
                    </a:lnTo>
                    <a:lnTo>
                      <a:pt x="106" y="80"/>
                    </a:lnTo>
                    <a:lnTo>
                      <a:pt x="103" y="88"/>
                    </a:lnTo>
                    <a:lnTo>
                      <a:pt x="95" y="95"/>
                    </a:lnTo>
                    <a:lnTo>
                      <a:pt x="91" y="96"/>
                    </a:lnTo>
                    <a:lnTo>
                      <a:pt x="86" y="97"/>
                    </a:lnTo>
                    <a:lnTo>
                      <a:pt x="78" y="100"/>
                    </a:lnTo>
                    <a:lnTo>
                      <a:pt x="72" y="100"/>
                    </a:lnTo>
                    <a:lnTo>
                      <a:pt x="65" y="101"/>
                    </a:lnTo>
                    <a:lnTo>
                      <a:pt x="59" y="101"/>
                    </a:lnTo>
                    <a:lnTo>
                      <a:pt x="51" y="98"/>
                    </a:lnTo>
                    <a:lnTo>
                      <a:pt x="46" y="96"/>
                    </a:lnTo>
                    <a:lnTo>
                      <a:pt x="36" y="88"/>
                    </a:lnTo>
                    <a:lnTo>
                      <a:pt x="31" y="80"/>
                    </a:lnTo>
                    <a:lnTo>
                      <a:pt x="25" y="71"/>
                    </a:lnTo>
                    <a:lnTo>
                      <a:pt x="19" y="62"/>
                    </a:lnTo>
                    <a:lnTo>
                      <a:pt x="14" y="53"/>
                    </a:lnTo>
                    <a:lnTo>
                      <a:pt x="10" y="44"/>
                    </a:lnTo>
                    <a:lnTo>
                      <a:pt x="6" y="35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53" y="1"/>
                    </a:lnTo>
                    <a:lnTo>
                      <a:pt x="61" y="5"/>
                    </a:lnTo>
                    <a:lnTo>
                      <a:pt x="70" y="10"/>
                    </a:lnTo>
                    <a:lnTo>
                      <a:pt x="78" y="15"/>
                    </a:lnTo>
                    <a:lnTo>
                      <a:pt x="84" y="22"/>
                    </a:lnTo>
                    <a:lnTo>
                      <a:pt x="89" y="27"/>
                    </a:lnTo>
                    <a:lnTo>
                      <a:pt x="95" y="34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4" name="Freeform 12">
                <a:extLst>
                  <a:ext uri="{FF2B5EF4-FFF2-40B4-BE49-F238E27FC236}">
                    <a16:creationId xmlns:a16="http://schemas.microsoft.com/office/drawing/2014/main" id="{82B5F0BE-AE7A-7324-E0FE-22C00B1DE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3213"/>
                <a:ext cx="59" cy="28"/>
              </a:xfrm>
              <a:custGeom>
                <a:avLst/>
                <a:gdLst>
                  <a:gd name="T0" fmla="*/ 59 w 59"/>
                  <a:gd name="T1" fmla="*/ 0 h 28"/>
                  <a:gd name="T2" fmla="*/ 57 w 59"/>
                  <a:gd name="T3" fmla="*/ 4 h 28"/>
                  <a:gd name="T4" fmla="*/ 53 w 59"/>
                  <a:gd name="T5" fmla="*/ 8 h 28"/>
                  <a:gd name="T6" fmla="*/ 51 w 59"/>
                  <a:gd name="T7" fmla="*/ 12 h 28"/>
                  <a:gd name="T8" fmla="*/ 47 w 59"/>
                  <a:gd name="T9" fmla="*/ 15 h 28"/>
                  <a:gd name="T10" fmla="*/ 44 w 59"/>
                  <a:gd name="T11" fmla="*/ 18 h 28"/>
                  <a:gd name="T12" fmla="*/ 38 w 59"/>
                  <a:gd name="T13" fmla="*/ 22 h 28"/>
                  <a:gd name="T14" fmla="*/ 34 w 59"/>
                  <a:gd name="T15" fmla="*/ 25 h 28"/>
                  <a:gd name="T16" fmla="*/ 30 w 59"/>
                  <a:gd name="T17" fmla="*/ 27 h 28"/>
                  <a:gd name="T18" fmla="*/ 25 w 59"/>
                  <a:gd name="T19" fmla="*/ 28 h 28"/>
                  <a:gd name="T20" fmla="*/ 21 w 59"/>
                  <a:gd name="T21" fmla="*/ 27 h 28"/>
                  <a:gd name="T22" fmla="*/ 17 w 59"/>
                  <a:gd name="T23" fmla="*/ 27 h 28"/>
                  <a:gd name="T24" fmla="*/ 13 w 59"/>
                  <a:gd name="T25" fmla="*/ 26 h 28"/>
                  <a:gd name="T26" fmla="*/ 10 w 59"/>
                  <a:gd name="T27" fmla="*/ 26 h 28"/>
                  <a:gd name="T28" fmla="*/ 8 w 59"/>
                  <a:gd name="T29" fmla="*/ 25 h 28"/>
                  <a:gd name="T30" fmla="*/ 4 w 59"/>
                  <a:gd name="T31" fmla="*/ 23 h 28"/>
                  <a:gd name="T32" fmla="*/ 0 w 59"/>
                  <a:gd name="T33" fmla="*/ 23 h 28"/>
                  <a:gd name="T34" fmla="*/ 0 w 59"/>
                  <a:gd name="T35" fmla="*/ 18 h 28"/>
                  <a:gd name="T36" fmla="*/ 6 w 59"/>
                  <a:gd name="T37" fmla="*/ 21 h 28"/>
                  <a:gd name="T38" fmla="*/ 10 w 59"/>
                  <a:gd name="T39" fmla="*/ 22 h 28"/>
                  <a:gd name="T40" fmla="*/ 15 w 59"/>
                  <a:gd name="T41" fmla="*/ 22 h 28"/>
                  <a:gd name="T42" fmla="*/ 19 w 59"/>
                  <a:gd name="T43" fmla="*/ 21 h 28"/>
                  <a:gd name="T44" fmla="*/ 25 w 59"/>
                  <a:gd name="T45" fmla="*/ 17 h 28"/>
                  <a:gd name="T46" fmla="*/ 30 w 59"/>
                  <a:gd name="T47" fmla="*/ 12 h 28"/>
                  <a:gd name="T48" fmla="*/ 36 w 59"/>
                  <a:gd name="T49" fmla="*/ 6 h 28"/>
                  <a:gd name="T50" fmla="*/ 44 w 59"/>
                  <a:gd name="T51" fmla="*/ 2 h 28"/>
                  <a:gd name="T52" fmla="*/ 46 w 59"/>
                  <a:gd name="T53" fmla="*/ 1 h 28"/>
                  <a:gd name="T54" fmla="*/ 49 w 59"/>
                  <a:gd name="T55" fmla="*/ 0 h 28"/>
                  <a:gd name="T56" fmla="*/ 55 w 59"/>
                  <a:gd name="T57" fmla="*/ 0 h 28"/>
                  <a:gd name="T58" fmla="*/ 59 w 59"/>
                  <a:gd name="T59" fmla="*/ 0 h 2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" h="28">
                    <a:moveTo>
                      <a:pt x="59" y="0"/>
                    </a:moveTo>
                    <a:lnTo>
                      <a:pt x="57" y="4"/>
                    </a:lnTo>
                    <a:lnTo>
                      <a:pt x="53" y="8"/>
                    </a:lnTo>
                    <a:lnTo>
                      <a:pt x="51" y="12"/>
                    </a:lnTo>
                    <a:lnTo>
                      <a:pt x="47" y="15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5" y="28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3" y="26"/>
                    </a:lnTo>
                    <a:lnTo>
                      <a:pt x="10" y="26"/>
                    </a:lnTo>
                    <a:lnTo>
                      <a:pt x="8" y="25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6" y="21"/>
                    </a:lnTo>
                    <a:lnTo>
                      <a:pt x="10" y="22"/>
                    </a:lnTo>
                    <a:lnTo>
                      <a:pt x="15" y="22"/>
                    </a:lnTo>
                    <a:lnTo>
                      <a:pt x="19" y="21"/>
                    </a:lnTo>
                    <a:lnTo>
                      <a:pt x="25" y="17"/>
                    </a:lnTo>
                    <a:lnTo>
                      <a:pt x="30" y="12"/>
                    </a:lnTo>
                    <a:lnTo>
                      <a:pt x="36" y="6"/>
                    </a:lnTo>
                    <a:lnTo>
                      <a:pt x="44" y="2"/>
                    </a:lnTo>
                    <a:lnTo>
                      <a:pt x="46" y="1"/>
                    </a:lnTo>
                    <a:lnTo>
                      <a:pt x="49" y="0"/>
                    </a:lnTo>
                    <a:lnTo>
                      <a:pt x="5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5" name="Freeform 13">
                <a:extLst>
                  <a:ext uri="{FF2B5EF4-FFF2-40B4-BE49-F238E27FC236}">
                    <a16:creationId xmlns:a16="http://schemas.microsoft.com/office/drawing/2014/main" id="{8CB7AA13-B521-CCA8-48C9-E5947D20D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3231"/>
                <a:ext cx="45" cy="91"/>
              </a:xfrm>
              <a:custGeom>
                <a:avLst/>
                <a:gdLst>
                  <a:gd name="T0" fmla="*/ 45 w 45"/>
                  <a:gd name="T1" fmla="*/ 52 h 91"/>
                  <a:gd name="T2" fmla="*/ 43 w 45"/>
                  <a:gd name="T3" fmla="*/ 58 h 91"/>
                  <a:gd name="T4" fmla="*/ 42 w 45"/>
                  <a:gd name="T5" fmla="*/ 62 h 91"/>
                  <a:gd name="T6" fmla="*/ 38 w 45"/>
                  <a:gd name="T7" fmla="*/ 68 h 91"/>
                  <a:gd name="T8" fmla="*/ 34 w 45"/>
                  <a:gd name="T9" fmla="*/ 73 h 91"/>
                  <a:gd name="T10" fmla="*/ 28 w 45"/>
                  <a:gd name="T11" fmla="*/ 77 h 91"/>
                  <a:gd name="T12" fmla="*/ 24 w 45"/>
                  <a:gd name="T13" fmla="*/ 82 h 91"/>
                  <a:gd name="T14" fmla="*/ 21 w 45"/>
                  <a:gd name="T15" fmla="*/ 86 h 91"/>
                  <a:gd name="T16" fmla="*/ 15 w 45"/>
                  <a:gd name="T17" fmla="*/ 91 h 91"/>
                  <a:gd name="T18" fmla="*/ 11 w 45"/>
                  <a:gd name="T19" fmla="*/ 90 h 91"/>
                  <a:gd name="T20" fmla="*/ 5 w 45"/>
                  <a:gd name="T21" fmla="*/ 87 h 91"/>
                  <a:gd name="T22" fmla="*/ 4 w 45"/>
                  <a:gd name="T23" fmla="*/ 84 h 91"/>
                  <a:gd name="T24" fmla="*/ 2 w 45"/>
                  <a:gd name="T25" fmla="*/ 82 h 91"/>
                  <a:gd name="T26" fmla="*/ 0 w 45"/>
                  <a:gd name="T27" fmla="*/ 75 h 91"/>
                  <a:gd name="T28" fmla="*/ 0 w 45"/>
                  <a:gd name="T29" fmla="*/ 68 h 91"/>
                  <a:gd name="T30" fmla="*/ 2 w 45"/>
                  <a:gd name="T31" fmla="*/ 60 h 91"/>
                  <a:gd name="T32" fmla="*/ 4 w 45"/>
                  <a:gd name="T33" fmla="*/ 51 h 91"/>
                  <a:gd name="T34" fmla="*/ 5 w 45"/>
                  <a:gd name="T35" fmla="*/ 43 h 91"/>
                  <a:gd name="T36" fmla="*/ 5 w 45"/>
                  <a:gd name="T37" fmla="*/ 34 h 91"/>
                  <a:gd name="T38" fmla="*/ 30 w 45"/>
                  <a:gd name="T39" fmla="*/ 0 h 91"/>
                  <a:gd name="T40" fmla="*/ 32 w 45"/>
                  <a:gd name="T41" fmla="*/ 7 h 91"/>
                  <a:gd name="T42" fmla="*/ 30 w 45"/>
                  <a:gd name="T43" fmla="*/ 13 h 91"/>
                  <a:gd name="T44" fmla="*/ 28 w 45"/>
                  <a:gd name="T45" fmla="*/ 19 h 91"/>
                  <a:gd name="T46" fmla="*/ 26 w 45"/>
                  <a:gd name="T47" fmla="*/ 27 h 91"/>
                  <a:gd name="T48" fmla="*/ 24 w 45"/>
                  <a:gd name="T49" fmla="*/ 35 h 91"/>
                  <a:gd name="T50" fmla="*/ 26 w 45"/>
                  <a:gd name="T51" fmla="*/ 42 h 91"/>
                  <a:gd name="T52" fmla="*/ 30 w 45"/>
                  <a:gd name="T53" fmla="*/ 45 h 91"/>
                  <a:gd name="T54" fmla="*/ 34 w 45"/>
                  <a:gd name="T55" fmla="*/ 48 h 91"/>
                  <a:gd name="T56" fmla="*/ 38 w 45"/>
                  <a:gd name="T57" fmla="*/ 51 h 91"/>
                  <a:gd name="T58" fmla="*/ 45 w 45"/>
                  <a:gd name="T59" fmla="*/ 52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5" h="91">
                    <a:moveTo>
                      <a:pt x="45" y="52"/>
                    </a:moveTo>
                    <a:lnTo>
                      <a:pt x="43" y="58"/>
                    </a:lnTo>
                    <a:lnTo>
                      <a:pt x="42" y="62"/>
                    </a:lnTo>
                    <a:lnTo>
                      <a:pt x="38" y="68"/>
                    </a:lnTo>
                    <a:lnTo>
                      <a:pt x="34" y="73"/>
                    </a:lnTo>
                    <a:lnTo>
                      <a:pt x="28" y="77"/>
                    </a:lnTo>
                    <a:lnTo>
                      <a:pt x="24" y="82"/>
                    </a:lnTo>
                    <a:lnTo>
                      <a:pt x="21" y="86"/>
                    </a:lnTo>
                    <a:lnTo>
                      <a:pt x="15" y="91"/>
                    </a:lnTo>
                    <a:lnTo>
                      <a:pt x="11" y="90"/>
                    </a:lnTo>
                    <a:lnTo>
                      <a:pt x="5" y="87"/>
                    </a:lnTo>
                    <a:lnTo>
                      <a:pt x="4" y="84"/>
                    </a:lnTo>
                    <a:lnTo>
                      <a:pt x="2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2" y="60"/>
                    </a:lnTo>
                    <a:lnTo>
                      <a:pt x="4" y="51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0" y="0"/>
                    </a:lnTo>
                    <a:lnTo>
                      <a:pt x="32" y="7"/>
                    </a:lnTo>
                    <a:lnTo>
                      <a:pt x="30" y="13"/>
                    </a:lnTo>
                    <a:lnTo>
                      <a:pt x="28" y="19"/>
                    </a:lnTo>
                    <a:lnTo>
                      <a:pt x="26" y="27"/>
                    </a:lnTo>
                    <a:lnTo>
                      <a:pt x="24" y="35"/>
                    </a:lnTo>
                    <a:lnTo>
                      <a:pt x="26" y="42"/>
                    </a:lnTo>
                    <a:lnTo>
                      <a:pt x="30" y="45"/>
                    </a:lnTo>
                    <a:lnTo>
                      <a:pt x="34" y="48"/>
                    </a:lnTo>
                    <a:lnTo>
                      <a:pt x="38" y="51"/>
                    </a:ln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6" name="Freeform 14">
                <a:extLst>
                  <a:ext uri="{FF2B5EF4-FFF2-40B4-BE49-F238E27FC236}">
                    <a16:creationId xmlns:a16="http://schemas.microsoft.com/office/drawing/2014/main" id="{F66988A3-73BD-7A07-197A-5541B3540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83"/>
                <a:ext cx="375" cy="479"/>
              </a:xfrm>
              <a:custGeom>
                <a:avLst/>
                <a:gdLst>
                  <a:gd name="T0" fmla="*/ 21 w 375"/>
                  <a:gd name="T1" fmla="*/ 69 h 479"/>
                  <a:gd name="T2" fmla="*/ 30 w 375"/>
                  <a:gd name="T3" fmla="*/ 79 h 479"/>
                  <a:gd name="T4" fmla="*/ 42 w 375"/>
                  <a:gd name="T5" fmla="*/ 91 h 479"/>
                  <a:gd name="T6" fmla="*/ 49 w 375"/>
                  <a:gd name="T7" fmla="*/ 116 h 479"/>
                  <a:gd name="T8" fmla="*/ 57 w 375"/>
                  <a:gd name="T9" fmla="*/ 162 h 479"/>
                  <a:gd name="T10" fmla="*/ 68 w 375"/>
                  <a:gd name="T11" fmla="*/ 186 h 479"/>
                  <a:gd name="T12" fmla="*/ 66 w 375"/>
                  <a:gd name="T13" fmla="*/ 212 h 479"/>
                  <a:gd name="T14" fmla="*/ 76 w 375"/>
                  <a:gd name="T15" fmla="*/ 234 h 479"/>
                  <a:gd name="T16" fmla="*/ 84 w 375"/>
                  <a:gd name="T17" fmla="*/ 236 h 479"/>
                  <a:gd name="T18" fmla="*/ 93 w 375"/>
                  <a:gd name="T19" fmla="*/ 243 h 479"/>
                  <a:gd name="T20" fmla="*/ 106 w 375"/>
                  <a:gd name="T21" fmla="*/ 252 h 479"/>
                  <a:gd name="T22" fmla="*/ 125 w 375"/>
                  <a:gd name="T23" fmla="*/ 290 h 479"/>
                  <a:gd name="T24" fmla="*/ 139 w 375"/>
                  <a:gd name="T25" fmla="*/ 319 h 479"/>
                  <a:gd name="T26" fmla="*/ 156 w 375"/>
                  <a:gd name="T27" fmla="*/ 345 h 479"/>
                  <a:gd name="T28" fmla="*/ 163 w 375"/>
                  <a:gd name="T29" fmla="*/ 358 h 479"/>
                  <a:gd name="T30" fmla="*/ 171 w 375"/>
                  <a:gd name="T31" fmla="*/ 371 h 479"/>
                  <a:gd name="T32" fmla="*/ 176 w 375"/>
                  <a:gd name="T33" fmla="*/ 378 h 479"/>
                  <a:gd name="T34" fmla="*/ 182 w 375"/>
                  <a:gd name="T35" fmla="*/ 382 h 479"/>
                  <a:gd name="T36" fmla="*/ 188 w 375"/>
                  <a:gd name="T37" fmla="*/ 387 h 479"/>
                  <a:gd name="T38" fmla="*/ 197 w 375"/>
                  <a:gd name="T39" fmla="*/ 393 h 479"/>
                  <a:gd name="T40" fmla="*/ 205 w 375"/>
                  <a:gd name="T41" fmla="*/ 396 h 479"/>
                  <a:gd name="T42" fmla="*/ 209 w 375"/>
                  <a:gd name="T43" fmla="*/ 399 h 479"/>
                  <a:gd name="T44" fmla="*/ 212 w 375"/>
                  <a:gd name="T45" fmla="*/ 403 h 479"/>
                  <a:gd name="T46" fmla="*/ 222 w 375"/>
                  <a:gd name="T47" fmla="*/ 408 h 479"/>
                  <a:gd name="T48" fmla="*/ 241 w 375"/>
                  <a:gd name="T49" fmla="*/ 415 h 479"/>
                  <a:gd name="T50" fmla="*/ 283 w 375"/>
                  <a:gd name="T51" fmla="*/ 444 h 479"/>
                  <a:gd name="T52" fmla="*/ 290 w 375"/>
                  <a:gd name="T53" fmla="*/ 457 h 479"/>
                  <a:gd name="T54" fmla="*/ 300 w 375"/>
                  <a:gd name="T55" fmla="*/ 479 h 479"/>
                  <a:gd name="T56" fmla="*/ 322 w 375"/>
                  <a:gd name="T57" fmla="*/ 458 h 479"/>
                  <a:gd name="T58" fmla="*/ 320 w 375"/>
                  <a:gd name="T59" fmla="*/ 405 h 479"/>
                  <a:gd name="T60" fmla="*/ 336 w 375"/>
                  <a:gd name="T61" fmla="*/ 403 h 479"/>
                  <a:gd name="T62" fmla="*/ 347 w 375"/>
                  <a:gd name="T63" fmla="*/ 408 h 479"/>
                  <a:gd name="T64" fmla="*/ 356 w 375"/>
                  <a:gd name="T65" fmla="*/ 421 h 479"/>
                  <a:gd name="T66" fmla="*/ 351 w 375"/>
                  <a:gd name="T67" fmla="*/ 356 h 479"/>
                  <a:gd name="T68" fmla="*/ 345 w 375"/>
                  <a:gd name="T69" fmla="*/ 304 h 479"/>
                  <a:gd name="T70" fmla="*/ 339 w 375"/>
                  <a:gd name="T71" fmla="*/ 270 h 479"/>
                  <a:gd name="T72" fmla="*/ 319 w 375"/>
                  <a:gd name="T73" fmla="*/ 251 h 479"/>
                  <a:gd name="T74" fmla="*/ 315 w 375"/>
                  <a:gd name="T75" fmla="*/ 235 h 479"/>
                  <a:gd name="T76" fmla="*/ 302 w 375"/>
                  <a:gd name="T77" fmla="*/ 210 h 479"/>
                  <a:gd name="T78" fmla="*/ 320 w 375"/>
                  <a:gd name="T79" fmla="*/ 138 h 479"/>
                  <a:gd name="T80" fmla="*/ 364 w 375"/>
                  <a:gd name="T81" fmla="*/ 66 h 479"/>
                  <a:gd name="T82" fmla="*/ 372 w 375"/>
                  <a:gd name="T83" fmla="*/ 12 h 479"/>
                  <a:gd name="T84" fmla="*/ 324 w 375"/>
                  <a:gd name="T85" fmla="*/ 35 h 479"/>
                  <a:gd name="T86" fmla="*/ 262 w 375"/>
                  <a:gd name="T87" fmla="*/ 193 h 479"/>
                  <a:gd name="T88" fmla="*/ 195 w 375"/>
                  <a:gd name="T89" fmla="*/ 310 h 479"/>
                  <a:gd name="T90" fmla="*/ 169 w 375"/>
                  <a:gd name="T91" fmla="*/ 293 h 479"/>
                  <a:gd name="T92" fmla="*/ 157 w 375"/>
                  <a:gd name="T93" fmla="*/ 265 h 479"/>
                  <a:gd name="T94" fmla="*/ 146 w 375"/>
                  <a:gd name="T95" fmla="*/ 252 h 479"/>
                  <a:gd name="T96" fmla="*/ 137 w 375"/>
                  <a:gd name="T97" fmla="*/ 239 h 479"/>
                  <a:gd name="T98" fmla="*/ 99 w 375"/>
                  <a:gd name="T99" fmla="*/ 155 h 479"/>
                  <a:gd name="T100" fmla="*/ 65 w 375"/>
                  <a:gd name="T101" fmla="*/ 113 h 479"/>
                  <a:gd name="T102" fmla="*/ 59 w 375"/>
                  <a:gd name="T103" fmla="*/ 100 h 479"/>
                  <a:gd name="T104" fmla="*/ 42 w 375"/>
                  <a:gd name="T105" fmla="*/ 87 h 479"/>
                  <a:gd name="T106" fmla="*/ 25 w 375"/>
                  <a:gd name="T107" fmla="*/ 70 h 479"/>
                  <a:gd name="T108" fmla="*/ 13 w 375"/>
                  <a:gd name="T109" fmla="*/ 61 h 479"/>
                  <a:gd name="T110" fmla="*/ 4 w 375"/>
                  <a:gd name="T111" fmla="*/ 56 h 479"/>
                  <a:gd name="T112" fmla="*/ 0 w 375"/>
                  <a:gd name="T113" fmla="*/ 55 h 4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5" h="479">
                    <a:moveTo>
                      <a:pt x="12" y="61"/>
                    </a:moveTo>
                    <a:lnTo>
                      <a:pt x="13" y="62"/>
                    </a:lnTo>
                    <a:lnTo>
                      <a:pt x="15" y="65"/>
                    </a:lnTo>
                    <a:lnTo>
                      <a:pt x="19" y="66"/>
                    </a:lnTo>
                    <a:lnTo>
                      <a:pt x="21" y="69"/>
                    </a:lnTo>
                    <a:lnTo>
                      <a:pt x="23" y="71"/>
                    </a:lnTo>
                    <a:lnTo>
                      <a:pt x="27" y="74"/>
                    </a:lnTo>
                    <a:lnTo>
                      <a:pt x="29" y="75"/>
                    </a:lnTo>
                    <a:lnTo>
                      <a:pt x="30" y="77"/>
                    </a:lnTo>
                    <a:lnTo>
                      <a:pt x="30" y="79"/>
                    </a:lnTo>
                    <a:lnTo>
                      <a:pt x="32" y="82"/>
                    </a:lnTo>
                    <a:lnTo>
                      <a:pt x="34" y="84"/>
                    </a:lnTo>
                    <a:lnTo>
                      <a:pt x="36" y="87"/>
                    </a:lnTo>
                    <a:lnTo>
                      <a:pt x="38" y="88"/>
                    </a:lnTo>
                    <a:lnTo>
                      <a:pt x="42" y="91"/>
                    </a:lnTo>
                    <a:lnTo>
                      <a:pt x="44" y="92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49" y="105"/>
                    </a:lnTo>
                    <a:lnTo>
                      <a:pt x="49" y="116"/>
                    </a:lnTo>
                    <a:lnTo>
                      <a:pt x="51" y="127"/>
                    </a:lnTo>
                    <a:lnTo>
                      <a:pt x="51" y="139"/>
                    </a:lnTo>
                    <a:lnTo>
                      <a:pt x="53" y="149"/>
                    </a:lnTo>
                    <a:lnTo>
                      <a:pt x="55" y="158"/>
                    </a:lnTo>
                    <a:lnTo>
                      <a:pt x="57" y="162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5" y="171"/>
                    </a:lnTo>
                    <a:lnTo>
                      <a:pt x="66" y="178"/>
                    </a:lnTo>
                    <a:lnTo>
                      <a:pt x="68" y="186"/>
                    </a:lnTo>
                    <a:lnTo>
                      <a:pt x="70" y="193"/>
                    </a:lnTo>
                    <a:lnTo>
                      <a:pt x="72" y="201"/>
                    </a:lnTo>
                    <a:lnTo>
                      <a:pt x="72" y="208"/>
                    </a:lnTo>
                    <a:lnTo>
                      <a:pt x="70" y="212"/>
                    </a:lnTo>
                    <a:lnTo>
                      <a:pt x="66" y="212"/>
                    </a:lnTo>
                    <a:lnTo>
                      <a:pt x="66" y="227"/>
                    </a:lnTo>
                    <a:lnTo>
                      <a:pt x="70" y="230"/>
                    </a:lnTo>
                    <a:lnTo>
                      <a:pt x="74" y="230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80" y="235"/>
                    </a:lnTo>
                    <a:lnTo>
                      <a:pt x="82" y="235"/>
                    </a:lnTo>
                    <a:lnTo>
                      <a:pt x="84" y="236"/>
                    </a:lnTo>
                    <a:lnTo>
                      <a:pt x="87" y="236"/>
                    </a:lnTo>
                    <a:lnTo>
                      <a:pt x="89" y="236"/>
                    </a:lnTo>
                    <a:lnTo>
                      <a:pt x="89" y="238"/>
                    </a:lnTo>
                    <a:lnTo>
                      <a:pt x="91" y="240"/>
                    </a:lnTo>
                    <a:lnTo>
                      <a:pt x="93" y="243"/>
                    </a:lnTo>
                    <a:lnTo>
                      <a:pt x="97" y="245"/>
                    </a:lnTo>
                    <a:lnTo>
                      <a:pt x="101" y="248"/>
                    </a:lnTo>
                    <a:lnTo>
                      <a:pt x="103" y="249"/>
                    </a:lnTo>
                    <a:lnTo>
                      <a:pt x="106" y="251"/>
                    </a:lnTo>
                    <a:lnTo>
                      <a:pt x="106" y="252"/>
                    </a:lnTo>
                    <a:lnTo>
                      <a:pt x="108" y="260"/>
                    </a:lnTo>
                    <a:lnTo>
                      <a:pt x="110" y="267"/>
                    </a:lnTo>
                    <a:lnTo>
                      <a:pt x="114" y="275"/>
                    </a:lnTo>
                    <a:lnTo>
                      <a:pt x="120" y="282"/>
                    </a:lnTo>
                    <a:lnTo>
                      <a:pt x="125" y="290"/>
                    </a:lnTo>
                    <a:lnTo>
                      <a:pt x="129" y="297"/>
                    </a:lnTo>
                    <a:lnTo>
                      <a:pt x="133" y="305"/>
                    </a:lnTo>
                    <a:lnTo>
                      <a:pt x="133" y="313"/>
                    </a:lnTo>
                    <a:lnTo>
                      <a:pt x="135" y="316"/>
                    </a:lnTo>
                    <a:lnTo>
                      <a:pt x="139" y="319"/>
                    </a:lnTo>
                    <a:lnTo>
                      <a:pt x="142" y="323"/>
                    </a:lnTo>
                    <a:lnTo>
                      <a:pt x="146" y="330"/>
                    </a:lnTo>
                    <a:lnTo>
                      <a:pt x="150" y="335"/>
                    </a:lnTo>
                    <a:lnTo>
                      <a:pt x="152" y="340"/>
                    </a:lnTo>
                    <a:lnTo>
                      <a:pt x="156" y="345"/>
                    </a:lnTo>
                    <a:lnTo>
                      <a:pt x="156" y="349"/>
                    </a:lnTo>
                    <a:lnTo>
                      <a:pt x="157" y="351"/>
                    </a:lnTo>
                    <a:lnTo>
                      <a:pt x="159" y="352"/>
                    </a:lnTo>
                    <a:lnTo>
                      <a:pt x="161" y="354"/>
                    </a:lnTo>
                    <a:lnTo>
                      <a:pt x="163" y="358"/>
                    </a:lnTo>
                    <a:lnTo>
                      <a:pt x="165" y="362"/>
                    </a:lnTo>
                    <a:lnTo>
                      <a:pt x="167" y="365"/>
                    </a:lnTo>
                    <a:lnTo>
                      <a:pt x="169" y="369"/>
                    </a:lnTo>
                    <a:lnTo>
                      <a:pt x="169" y="371"/>
                    </a:lnTo>
                    <a:lnTo>
                      <a:pt x="171" y="371"/>
                    </a:lnTo>
                    <a:lnTo>
                      <a:pt x="173" y="373"/>
                    </a:lnTo>
                    <a:lnTo>
                      <a:pt x="175" y="374"/>
                    </a:lnTo>
                    <a:lnTo>
                      <a:pt x="175" y="375"/>
                    </a:lnTo>
                    <a:lnTo>
                      <a:pt x="176" y="377"/>
                    </a:lnTo>
                    <a:lnTo>
                      <a:pt x="176" y="378"/>
                    </a:lnTo>
                    <a:lnTo>
                      <a:pt x="178" y="379"/>
                    </a:lnTo>
                    <a:lnTo>
                      <a:pt x="178" y="380"/>
                    </a:lnTo>
                    <a:lnTo>
                      <a:pt x="182" y="380"/>
                    </a:lnTo>
                    <a:lnTo>
                      <a:pt x="182" y="382"/>
                    </a:lnTo>
                    <a:lnTo>
                      <a:pt x="182" y="383"/>
                    </a:lnTo>
                    <a:lnTo>
                      <a:pt x="184" y="383"/>
                    </a:lnTo>
                    <a:lnTo>
                      <a:pt x="184" y="384"/>
                    </a:lnTo>
                    <a:lnTo>
                      <a:pt x="186" y="386"/>
                    </a:lnTo>
                    <a:lnTo>
                      <a:pt x="188" y="387"/>
                    </a:lnTo>
                    <a:lnTo>
                      <a:pt x="192" y="387"/>
                    </a:lnTo>
                    <a:lnTo>
                      <a:pt x="195" y="390"/>
                    </a:lnTo>
                    <a:lnTo>
                      <a:pt x="195" y="391"/>
                    </a:lnTo>
                    <a:lnTo>
                      <a:pt x="197" y="392"/>
                    </a:lnTo>
                    <a:lnTo>
                      <a:pt x="197" y="393"/>
                    </a:lnTo>
                    <a:lnTo>
                      <a:pt x="199" y="393"/>
                    </a:lnTo>
                    <a:lnTo>
                      <a:pt x="199" y="395"/>
                    </a:lnTo>
                    <a:lnTo>
                      <a:pt x="201" y="396"/>
                    </a:lnTo>
                    <a:lnTo>
                      <a:pt x="203" y="396"/>
                    </a:lnTo>
                    <a:lnTo>
                      <a:pt x="205" y="396"/>
                    </a:lnTo>
                    <a:lnTo>
                      <a:pt x="205" y="397"/>
                    </a:lnTo>
                    <a:lnTo>
                      <a:pt x="205" y="399"/>
                    </a:lnTo>
                    <a:lnTo>
                      <a:pt x="207" y="399"/>
                    </a:lnTo>
                    <a:lnTo>
                      <a:pt x="209" y="399"/>
                    </a:lnTo>
                    <a:lnTo>
                      <a:pt x="209" y="400"/>
                    </a:lnTo>
                    <a:lnTo>
                      <a:pt x="209" y="403"/>
                    </a:lnTo>
                    <a:lnTo>
                      <a:pt x="211" y="403"/>
                    </a:lnTo>
                    <a:lnTo>
                      <a:pt x="212" y="403"/>
                    </a:lnTo>
                    <a:lnTo>
                      <a:pt x="214" y="404"/>
                    </a:lnTo>
                    <a:lnTo>
                      <a:pt x="216" y="404"/>
                    </a:lnTo>
                    <a:lnTo>
                      <a:pt x="218" y="405"/>
                    </a:lnTo>
                    <a:lnTo>
                      <a:pt x="220" y="406"/>
                    </a:lnTo>
                    <a:lnTo>
                      <a:pt x="222" y="408"/>
                    </a:lnTo>
                    <a:lnTo>
                      <a:pt x="228" y="408"/>
                    </a:lnTo>
                    <a:lnTo>
                      <a:pt x="231" y="408"/>
                    </a:lnTo>
                    <a:lnTo>
                      <a:pt x="233" y="410"/>
                    </a:lnTo>
                    <a:lnTo>
                      <a:pt x="241" y="415"/>
                    </a:lnTo>
                    <a:lnTo>
                      <a:pt x="248" y="421"/>
                    </a:lnTo>
                    <a:lnTo>
                      <a:pt x="258" y="427"/>
                    </a:lnTo>
                    <a:lnTo>
                      <a:pt x="269" y="434"/>
                    </a:lnTo>
                    <a:lnTo>
                      <a:pt x="277" y="440"/>
                    </a:lnTo>
                    <a:lnTo>
                      <a:pt x="283" y="444"/>
                    </a:lnTo>
                    <a:lnTo>
                      <a:pt x="284" y="445"/>
                    </a:lnTo>
                    <a:lnTo>
                      <a:pt x="286" y="447"/>
                    </a:lnTo>
                    <a:lnTo>
                      <a:pt x="286" y="449"/>
                    </a:lnTo>
                    <a:lnTo>
                      <a:pt x="288" y="453"/>
                    </a:lnTo>
                    <a:lnTo>
                      <a:pt x="290" y="457"/>
                    </a:lnTo>
                    <a:lnTo>
                      <a:pt x="292" y="461"/>
                    </a:lnTo>
                    <a:lnTo>
                      <a:pt x="294" y="464"/>
                    </a:lnTo>
                    <a:lnTo>
                      <a:pt x="298" y="466"/>
                    </a:lnTo>
                    <a:lnTo>
                      <a:pt x="300" y="466"/>
                    </a:lnTo>
                    <a:lnTo>
                      <a:pt x="300" y="479"/>
                    </a:lnTo>
                    <a:lnTo>
                      <a:pt x="303" y="478"/>
                    </a:lnTo>
                    <a:lnTo>
                      <a:pt x="309" y="477"/>
                    </a:lnTo>
                    <a:lnTo>
                      <a:pt x="313" y="473"/>
                    </a:lnTo>
                    <a:lnTo>
                      <a:pt x="317" y="469"/>
                    </a:lnTo>
                    <a:lnTo>
                      <a:pt x="322" y="458"/>
                    </a:lnTo>
                    <a:lnTo>
                      <a:pt x="324" y="447"/>
                    </a:lnTo>
                    <a:lnTo>
                      <a:pt x="326" y="434"/>
                    </a:lnTo>
                    <a:lnTo>
                      <a:pt x="326" y="422"/>
                    </a:lnTo>
                    <a:lnTo>
                      <a:pt x="324" y="412"/>
                    </a:lnTo>
                    <a:lnTo>
                      <a:pt x="320" y="405"/>
                    </a:lnTo>
                    <a:lnTo>
                      <a:pt x="317" y="405"/>
                    </a:lnTo>
                    <a:lnTo>
                      <a:pt x="317" y="399"/>
                    </a:lnTo>
                    <a:lnTo>
                      <a:pt x="334" y="399"/>
                    </a:lnTo>
                    <a:lnTo>
                      <a:pt x="336" y="401"/>
                    </a:lnTo>
                    <a:lnTo>
                      <a:pt x="336" y="403"/>
                    </a:lnTo>
                    <a:lnTo>
                      <a:pt x="338" y="405"/>
                    </a:lnTo>
                    <a:lnTo>
                      <a:pt x="339" y="406"/>
                    </a:lnTo>
                    <a:lnTo>
                      <a:pt x="341" y="406"/>
                    </a:lnTo>
                    <a:lnTo>
                      <a:pt x="343" y="408"/>
                    </a:lnTo>
                    <a:lnTo>
                      <a:pt x="347" y="408"/>
                    </a:lnTo>
                    <a:lnTo>
                      <a:pt x="349" y="408"/>
                    </a:lnTo>
                    <a:lnTo>
                      <a:pt x="349" y="412"/>
                    </a:lnTo>
                    <a:lnTo>
                      <a:pt x="356" y="414"/>
                    </a:lnTo>
                    <a:lnTo>
                      <a:pt x="356" y="417"/>
                    </a:lnTo>
                    <a:lnTo>
                      <a:pt x="356" y="421"/>
                    </a:lnTo>
                    <a:lnTo>
                      <a:pt x="362" y="421"/>
                    </a:lnTo>
                    <a:lnTo>
                      <a:pt x="356" y="421"/>
                    </a:lnTo>
                    <a:lnTo>
                      <a:pt x="356" y="360"/>
                    </a:lnTo>
                    <a:lnTo>
                      <a:pt x="353" y="358"/>
                    </a:lnTo>
                    <a:lnTo>
                      <a:pt x="351" y="356"/>
                    </a:lnTo>
                    <a:lnTo>
                      <a:pt x="347" y="352"/>
                    </a:lnTo>
                    <a:lnTo>
                      <a:pt x="347" y="347"/>
                    </a:lnTo>
                    <a:lnTo>
                      <a:pt x="345" y="335"/>
                    </a:lnTo>
                    <a:lnTo>
                      <a:pt x="343" y="319"/>
                    </a:lnTo>
                    <a:lnTo>
                      <a:pt x="345" y="304"/>
                    </a:lnTo>
                    <a:lnTo>
                      <a:pt x="347" y="291"/>
                    </a:lnTo>
                    <a:lnTo>
                      <a:pt x="347" y="279"/>
                    </a:lnTo>
                    <a:lnTo>
                      <a:pt x="349" y="273"/>
                    </a:lnTo>
                    <a:lnTo>
                      <a:pt x="345" y="273"/>
                    </a:lnTo>
                    <a:lnTo>
                      <a:pt x="339" y="270"/>
                    </a:lnTo>
                    <a:lnTo>
                      <a:pt x="336" y="266"/>
                    </a:lnTo>
                    <a:lnTo>
                      <a:pt x="330" y="262"/>
                    </a:lnTo>
                    <a:lnTo>
                      <a:pt x="326" y="258"/>
                    </a:lnTo>
                    <a:lnTo>
                      <a:pt x="322" y="253"/>
                    </a:lnTo>
                    <a:lnTo>
                      <a:pt x="319" y="251"/>
                    </a:lnTo>
                    <a:lnTo>
                      <a:pt x="317" y="248"/>
                    </a:lnTo>
                    <a:lnTo>
                      <a:pt x="317" y="245"/>
                    </a:lnTo>
                    <a:lnTo>
                      <a:pt x="317" y="242"/>
                    </a:lnTo>
                    <a:lnTo>
                      <a:pt x="315" y="239"/>
                    </a:lnTo>
                    <a:lnTo>
                      <a:pt x="315" y="235"/>
                    </a:lnTo>
                    <a:lnTo>
                      <a:pt x="313" y="232"/>
                    </a:lnTo>
                    <a:lnTo>
                      <a:pt x="311" y="230"/>
                    </a:lnTo>
                    <a:lnTo>
                      <a:pt x="309" y="226"/>
                    </a:lnTo>
                    <a:lnTo>
                      <a:pt x="307" y="225"/>
                    </a:lnTo>
                    <a:lnTo>
                      <a:pt x="302" y="210"/>
                    </a:lnTo>
                    <a:lnTo>
                      <a:pt x="300" y="196"/>
                    </a:lnTo>
                    <a:lnTo>
                      <a:pt x="302" y="182"/>
                    </a:lnTo>
                    <a:lnTo>
                      <a:pt x="305" y="168"/>
                    </a:lnTo>
                    <a:lnTo>
                      <a:pt x="313" y="152"/>
                    </a:lnTo>
                    <a:lnTo>
                      <a:pt x="320" y="138"/>
                    </a:lnTo>
                    <a:lnTo>
                      <a:pt x="330" y="123"/>
                    </a:lnTo>
                    <a:lnTo>
                      <a:pt x="339" y="109"/>
                    </a:lnTo>
                    <a:lnTo>
                      <a:pt x="347" y="94"/>
                    </a:lnTo>
                    <a:lnTo>
                      <a:pt x="356" y="79"/>
                    </a:lnTo>
                    <a:lnTo>
                      <a:pt x="364" y="66"/>
                    </a:lnTo>
                    <a:lnTo>
                      <a:pt x="370" y="52"/>
                    </a:lnTo>
                    <a:lnTo>
                      <a:pt x="374" y="38"/>
                    </a:lnTo>
                    <a:lnTo>
                      <a:pt x="375" y="25"/>
                    </a:lnTo>
                    <a:lnTo>
                      <a:pt x="374" y="18"/>
                    </a:lnTo>
                    <a:lnTo>
                      <a:pt x="372" y="12"/>
                    </a:lnTo>
                    <a:lnTo>
                      <a:pt x="370" y="7"/>
                    </a:lnTo>
                    <a:lnTo>
                      <a:pt x="366" y="0"/>
                    </a:lnTo>
                    <a:lnTo>
                      <a:pt x="353" y="0"/>
                    </a:lnTo>
                    <a:lnTo>
                      <a:pt x="338" y="17"/>
                    </a:lnTo>
                    <a:lnTo>
                      <a:pt x="324" y="35"/>
                    </a:lnTo>
                    <a:lnTo>
                      <a:pt x="315" y="53"/>
                    </a:lnTo>
                    <a:lnTo>
                      <a:pt x="305" y="73"/>
                    </a:lnTo>
                    <a:lnTo>
                      <a:pt x="288" y="112"/>
                    </a:lnTo>
                    <a:lnTo>
                      <a:pt x="275" y="153"/>
                    </a:lnTo>
                    <a:lnTo>
                      <a:pt x="262" y="193"/>
                    </a:lnTo>
                    <a:lnTo>
                      <a:pt x="247" y="234"/>
                    </a:lnTo>
                    <a:lnTo>
                      <a:pt x="237" y="253"/>
                    </a:lnTo>
                    <a:lnTo>
                      <a:pt x="224" y="273"/>
                    </a:lnTo>
                    <a:lnTo>
                      <a:pt x="211" y="292"/>
                    </a:lnTo>
                    <a:lnTo>
                      <a:pt x="195" y="310"/>
                    </a:lnTo>
                    <a:lnTo>
                      <a:pt x="192" y="304"/>
                    </a:lnTo>
                    <a:lnTo>
                      <a:pt x="186" y="301"/>
                    </a:lnTo>
                    <a:lnTo>
                      <a:pt x="182" y="297"/>
                    </a:lnTo>
                    <a:lnTo>
                      <a:pt x="175" y="296"/>
                    </a:lnTo>
                    <a:lnTo>
                      <a:pt x="169" y="293"/>
                    </a:lnTo>
                    <a:lnTo>
                      <a:pt x="165" y="288"/>
                    </a:lnTo>
                    <a:lnTo>
                      <a:pt x="161" y="282"/>
                    </a:lnTo>
                    <a:lnTo>
                      <a:pt x="159" y="275"/>
                    </a:lnTo>
                    <a:lnTo>
                      <a:pt x="157" y="269"/>
                    </a:lnTo>
                    <a:lnTo>
                      <a:pt x="157" y="265"/>
                    </a:lnTo>
                    <a:lnTo>
                      <a:pt x="156" y="261"/>
                    </a:lnTo>
                    <a:lnTo>
                      <a:pt x="152" y="261"/>
                    </a:lnTo>
                    <a:lnTo>
                      <a:pt x="150" y="258"/>
                    </a:lnTo>
                    <a:lnTo>
                      <a:pt x="148" y="256"/>
                    </a:lnTo>
                    <a:lnTo>
                      <a:pt x="146" y="252"/>
                    </a:lnTo>
                    <a:lnTo>
                      <a:pt x="144" y="249"/>
                    </a:lnTo>
                    <a:lnTo>
                      <a:pt x="142" y="245"/>
                    </a:lnTo>
                    <a:lnTo>
                      <a:pt x="140" y="243"/>
                    </a:lnTo>
                    <a:lnTo>
                      <a:pt x="139" y="242"/>
                    </a:lnTo>
                    <a:lnTo>
                      <a:pt x="137" y="239"/>
                    </a:lnTo>
                    <a:lnTo>
                      <a:pt x="135" y="227"/>
                    </a:lnTo>
                    <a:lnTo>
                      <a:pt x="129" y="210"/>
                    </a:lnTo>
                    <a:lnTo>
                      <a:pt x="121" y="192"/>
                    </a:lnTo>
                    <a:lnTo>
                      <a:pt x="110" y="174"/>
                    </a:lnTo>
                    <a:lnTo>
                      <a:pt x="99" y="155"/>
                    </a:lnTo>
                    <a:lnTo>
                      <a:pt x="87" y="139"/>
                    </a:lnTo>
                    <a:lnTo>
                      <a:pt x="76" y="125"/>
                    </a:lnTo>
                    <a:lnTo>
                      <a:pt x="66" y="117"/>
                    </a:lnTo>
                    <a:lnTo>
                      <a:pt x="66" y="116"/>
                    </a:lnTo>
                    <a:lnTo>
                      <a:pt x="65" y="113"/>
                    </a:lnTo>
                    <a:lnTo>
                      <a:pt x="65" y="110"/>
                    </a:lnTo>
                    <a:lnTo>
                      <a:pt x="63" y="108"/>
                    </a:lnTo>
                    <a:lnTo>
                      <a:pt x="61" y="105"/>
                    </a:lnTo>
                    <a:lnTo>
                      <a:pt x="61" y="103"/>
                    </a:lnTo>
                    <a:lnTo>
                      <a:pt x="59" y="100"/>
                    </a:lnTo>
                    <a:lnTo>
                      <a:pt x="57" y="99"/>
                    </a:lnTo>
                    <a:lnTo>
                      <a:pt x="53" y="99"/>
                    </a:lnTo>
                    <a:lnTo>
                      <a:pt x="48" y="90"/>
                    </a:lnTo>
                    <a:lnTo>
                      <a:pt x="44" y="90"/>
                    </a:lnTo>
                    <a:lnTo>
                      <a:pt x="42" y="87"/>
                    </a:lnTo>
                    <a:lnTo>
                      <a:pt x="38" y="84"/>
                    </a:lnTo>
                    <a:lnTo>
                      <a:pt x="34" y="82"/>
                    </a:lnTo>
                    <a:lnTo>
                      <a:pt x="30" y="78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8"/>
                    </a:lnTo>
                    <a:lnTo>
                      <a:pt x="21" y="65"/>
                    </a:lnTo>
                    <a:lnTo>
                      <a:pt x="17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6" y="58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7" name="Freeform 15">
                <a:extLst>
                  <a:ext uri="{FF2B5EF4-FFF2-40B4-BE49-F238E27FC236}">
                    <a16:creationId xmlns:a16="http://schemas.microsoft.com/office/drawing/2014/main" id="{D6A88DCD-33CF-FC9E-18A2-B8151CB67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83"/>
                <a:ext cx="375" cy="479"/>
              </a:xfrm>
              <a:custGeom>
                <a:avLst/>
                <a:gdLst>
                  <a:gd name="T0" fmla="*/ 21 w 375"/>
                  <a:gd name="T1" fmla="*/ 69 h 479"/>
                  <a:gd name="T2" fmla="*/ 30 w 375"/>
                  <a:gd name="T3" fmla="*/ 79 h 479"/>
                  <a:gd name="T4" fmla="*/ 42 w 375"/>
                  <a:gd name="T5" fmla="*/ 91 h 479"/>
                  <a:gd name="T6" fmla="*/ 49 w 375"/>
                  <a:gd name="T7" fmla="*/ 116 h 479"/>
                  <a:gd name="T8" fmla="*/ 57 w 375"/>
                  <a:gd name="T9" fmla="*/ 162 h 479"/>
                  <a:gd name="T10" fmla="*/ 68 w 375"/>
                  <a:gd name="T11" fmla="*/ 186 h 479"/>
                  <a:gd name="T12" fmla="*/ 66 w 375"/>
                  <a:gd name="T13" fmla="*/ 212 h 479"/>
                  <a:gd name="T14" fmla="*/ 76 w 375"/>
                  <a:gd name="T15" fmla="*/ 234 h 479"/>
                  <a:gd name="T16" fmla="*/ 84 w 375"/>
                  <a:gd name="T17" fmla="*/ 236 h 479"/>
                  <a:gd name="T18" fmla="*/ 93 w 375"/>
                  <a:gd name="T19" fmla="*/ 243 h 479"/>
                  <a:gd name="T20" fmla="*/ 106 w 375"/>
                  <a:gd name="T21" fmla="*/ 252 h 479"/>
                  <a:gd name="T22" fmla="*/ 125 w 375"/>
                  <a:gd name="T23" fmla="*/ 290 h 479"/>
                  <a:gd name="T24" fmla="*/ 139 w 375"/>
                  <a:gd name="T25" fmla="*/ 319 h 479"/>
                  <a:gd name="T26" fmla="*/ 156 w 375"/>
                  <a:gd name="T27" fmla="*/ 345 h 479"/>
                  <a:gd name="T28" fmla="*/ 163 w 375"/>
                  <a:gd name="T29" fmla="*/ 358 h 479"/>
                  <a:gd name="T30" fmla="*/ 171 w 375"/>
                  <a:gd name="T31" fmla="*/ 371 h 479"/>
                  <a:gd name="T32" fmla="*/ 176 w 375"/>
                  <a:gd name="T33" fmla="*/ 378 h 479"/>
                  <a:gd name="T34" fmla="*/ 182 w 375"/>
                  <a:gd name="T35" fmla="*/ 382 h 479"/>
                  <a:gd name="T36" fmla="*/ 188 w 375"/>
                  <a:gd name="T37" fmla="*/ 387 h 479"/>
                  <a:gd name="T38" fmla="*/ 197 w 375"/>
                  <a:gd name="T39" fmla="*/ 393 h 479"/>
                  <a:gd name="T40" fmla="*/ 205 w 375"/>
                  <a:gd name="T41" fmla="*/ 396 h 479"/>
                  <a:gd name="T42" fmla="*/ 209 w 375"/>
                  <a:gd name="T43" fmla="*/ 399 h 479"/>
                  <a:gd name="T44" fmla="*/ 212 w 375"/>
                  <a:gd name="T45" fmla="*/ 403 h 479"/>
                  <a:gd name="T46" fmla="*/ 222 w 375"/>
                  <a:gd name="T47" fmla="*/ 408 h 479"/>
                  <a:gd name="T48" fmla="*/ 241 w 375"/>
                  <a:gd name="T49" fmla="*/ 415 h 479"/>
                  <a:gd name="T50" fmla="*/ 283 w 375"/>
                  <a:gd name="T51" fmla="*/ 444 h 479"/>
                  <a:gd name="T52" fmla="*/ 290 w 375"/>
                  <a:gd name="T53" fmla="*/ 457 h 479"/>
                  <a:gd name="T54" fmla="*/ 300 w 375"/>
                  <a:gd name="T55" fmla="*/ 479 h 479"/>
                  <a:gd name="T56" fmla="*/ 322 w 375"/>
                  <a:gd name="T57" fmla="*/ 458 h 479"/>
                  <a:gd name="T58" fmla="*/ 320 w 375"/>
                  <a:gd name="T59" fmla="*/ 405 h 479"/>
                  <a:gd name="T60" fmla="*/ 336 w 375"/>
                  <a:gd name="T61" fmla="*/ 403 h 479"/>
                  <a:gd name="T62" fmla="*/ 347 w 375"/>
                  <a:gd name="T63" fmla="*/ 408 h 479"/>
                  <a:gd name="T64" fmla="*/ 356 w 375"/>
                  <a:gd name="T65" fmla="*/ 421 h 479"/>
                  <a:gd name="T66" fmla="*/ 351 w 375"/>
                  <a:gd name="T67" fmla="*/ 356 h 479"/>
                  <a:gd name="T68" fmla="*/ 345 w 375"/>
                  <a:gd name="T69" fmla="*/ 304 h 479"/>
                  <a:gd name="T70" fmla="*/ 339 w 375"/>
                  <a:gd name="T71" fmla="*/ 270 h 479"/>
                  <a:gd name="T72" fmla="*/ 319 w 375"/>
                  <a:gd name="T73" fmla="*/ 251 h 479"/>
                  <a:gd name="T74" fmla="*/ 315 w 375"/>
                  <a:gd name="T75" fmla="*/ 235 h 479"/>
                  <a:gd name="T76" fmla="*/ 302 w 375"/>
                  <a:gd name="T77" fmla="*/ 210 h 479"/>
                  <a:gd name="T78" fmla="*/ 320 w 375"/>
                  <a:gd name="T79" fmla="*/ 138 h 479"/>
                  <a:gd name="T80" fmla="*/ 364 w 375"/>
                  <a:gd name="T81" fmla="*/ 66 h 479"/>
                  <a:gd name="T82" fmla="*/ 372 w 375"/>
                  <a:gd name="T83" fmla="*/ 12 h 479"/>
                  <a:gd name="T84" fmla="*/ 324 w 375"/>
                  <a:gd name="T85" fmla="*/ 35 h 479"/>
                  <a:gd name="T86" fmla="*/ 262 w 375"/>
                  <a:gd name="T87" fmla="*/ 193 h 479"/>
                  <a:gd name="T88" fmla="*/ 195 w 375"/>
                  <a:gd name="T89" fmla="*/ 310 h 479"/>
                  <a:gd name="T90" fmla="*/ 169 w 375"/>
                  <a:gd name="T91" fmla="*/ 293 h 479"/>
                  <a:gd name="T92" fmla="*/ 157 w 375"/>
                  <a:gd name="T93" fmla="*/ 265 h 479"/>
                  <a:gd name="T94" fmla="*/ 146 w 375"/>
                  <a:gd name="T95" fmla="*/ 252 h 479"/>
                  <a:gd name="T96" fmla="*/ 137 w 375"/>
                  <a:gd name="T97" fmla="*/ 239 h 479"/>
                  <a:gd name="T98" fmla="*/ 99 w 375"/>
                  <a:gd name="T99" fmla="*/ 155 h 479"/>
                  <a:gd name="T100" fmla="*/ 65 w 375"/>
                  <a:gd name="T101" fmla="*/ 113 h 479"/>
                  <a:gd name="T102" fmla="*/ 59 w 375"/>
                  <a:gd name="T103" fmla="*/ 100 h 479"/>
                  <a:gd name="T104" fmla="*/ 42 w 375"/>
                  <a:gd name="T105" fmla="*/ 87 h 479"/>
                  <a:gd name="T106" fmla="*/ 25 w 375"/>
                  <a:gd name="T107" fmla="*/ 70 h 479"/>
                  <a:gd name="T108" fmla="*/ 13 w 375"/>
                  <a:gd name="T109" fmla="*/ 61 h 479"/>
                  <a:gd name="T110" fmla="*/ 4 w 375"/>
                  <a:gd name="T111" fmla="*/ 56 h 479"/>
                  <a:gd name="T112" fmla="*/ 0 w 375"/>
                  <a:gd name="T113" fmla="*/ 55 h 4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5" h="479">
                    <a:moveTo>
                      <a:pt x="12" y="61"/>
                    </a:moveTo>
                    <a:lnTo>
                      <a:pt x="13" y="62"/>
                    </a:lnTo>
                    <a:lnTo>
                      <a:pt x="15" y="65"/>
                    </a:lnTo>
                    <a:lnTo>
                      <a:pt x="19" y="66"/>
                    </a:lnTo>
                    <a:lnTo>
                      <a:pt x="21" y="69"/>
                    </a:lnTo>
                    <a:lnTo>
                      <a:pt x="23" y="71"/>
                    </a:lnTo>
                    <a:lnTo>
                      <a:pt x="27" y="74"/>
                    </a:lnTo>
                    <a:lnTo>
                      <a:pt x="29" y="75"/>
                    </a:lnTo>
                    <a:lnTo>
                      <a:pt x="30" y="77"/>
                    </a:lnTo>
                    <a:lnTo>
                      <a:pt x="30" y="79"/>
                    </a:lnTo>
                    <a:lnTo>
                      <a:pt x="32" y="82"/>
                    </a:lnTo>
                    <a:lnTo>
                      <a:pt x="34" y="84"/>
                    </a:lnTo>
                    <a:lnTo>
                      <a:pt x="36" y="87"/>
                    </a:lnTo>
                    <a:lnTo>
                      <a:pt x="38" y="88"/>
                    </a:lnTo>
                    <a:lnTo>
                      <a:pt x="42" y="91"/>
                    </a:lnTo>
                    <a:lnTo>
                      <a:pt x="44" y="92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49" y="105"/>
                    </a:lnTo>
                    <a:lnTo>
                      <a:pt x="49" y="116"/>
                    </a:lnTo>
                    <a:lnTo>
                      <a:pt x="51" y="127"/>
                    </a:lnTo>
                    <a:lnTo>
                      <a:pt x="51" y="139"/>
                    </a:lnTo>
                    <a:lnTo>
                      <a:pt x="53" y="149"/>
                    </a:lnTo>
                    <a:lnTo>
                      <a:pt x="55" y="158"/>
                    </a:lnTo>
                    <a:lnTo>
                      <a:pt x="57" y="162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5" y="171"/>
                    </a:lnTo>
                    <a:lnTo>
                      <a:pt x="66" y="178"/>
                    </a:lnTo>
                    <a:lnTo>
                      <a:pt x="68" y="186"/>
                    </a:lnTo>
                    <a:lnTo>
                      <a:pt x="70" y="193"/>
                    </a:lnTo>
                    <a:lnTo>
                      <a:pt x="72" y="201"/>
                    </a:lnTo>
                    <a:lnTo>
                      <a:pt x="72" y="208"/>
                    </a:lnTo>
                    <a:lnTo>
                      <a:pt x="70" y="212"/>
                    </a:lnTo>
                    <a:lnTo>
                      <a:pt x="66" y="212"/>
                    </a:lnTo>
                    <a:lnTo>
                      <a:pt x="66" y="227"/>
                    </a:lnTo>
                    <a:lnTo>
                      <a:pt x="70" y="230"/>
                    </a:lnTo>
                    <a:lnTo>
                      <a:pt x="74" y="230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80" y="235"/>
                    </a:lnTo>
                    <a:lnTo>
                      <a:pt x="82" y="235"/>
                    </a:lnTo>
                    <a:lnTo>
                      <a:pt x="84" y="236"/>
                    </a:lnTo>
                    <a:lnTo>
                      <a:pt x="87" y="236"/>
                    </a:lnTo>
                    <a:lnTo>
                      <a:pt x="89" y="236"/>
                    </a:lnTo>
                    <a:lnTo>
                      <a:pt x="89" y="238"/>
                    </a:lnTo>
                    <a:lnTo>
                      <a:pt x="91" y="240"/>
                    </a:lnTo>
                    <a:lnTo>
                      <a:pt x="93" y="243"/>
                    </a:lnTo>
                    <a:lnTo>
                      <a:pt x="97" y="245"/>
                    </a:lnTo>
                    <a:lnTo>
                      <a:pt x="101" y="248"/>
                    </a:lnTo>
                    <a:lnTo>
                      <a:pt x="103" y="249"/>
                    </a:lnTo>
                    <a:lnTo>
                      <a:pt x="106" y="251"/>
                    </a:lnTo>
                    <a:lnTo>
                      <a:pt x="106" y="252"/>
                    </a:lnTo>
                    <a:lnTo>
                      <a:pt x="108" y="260"/>
                    </a:lnTo>
                    <a:lnTo>
                      <a:pt x="110" y="267"/>
                    </a:lnTo>
                    <a:lnTo>
                      <a:pt x="114" y="275"/>
                    </a:lnTo>
                    <a:lnTo>
                      <a:pt x="120" y="282"/>
                    </a:lnTo>
                    <a:lnTo>
                      <a:pt x="125" y="290"/>
                    </a:lnTo>
                    <a:lnTo>
                      <a:pt x="129" y="297"/>
                    </a:lnTo>
                    <a:lnTo>
                      <a:pt x="133" y="305"/>
                    </a:lnTo>
                    <a:lnTo>
                      <a:pt x="133" y="313"/>
                    </a:lnTo>
                    <a:lnTo>
                      <a:pt x="135" y="316"/>
                    </a:lnTo>
                    <a:lnTo>
                      <a:pt x="139" y="319"/>
                    </a:lnTo>
                    <a:lnTo>
                      <a:pt x="142" y="323"/>
                    </a:lnTo>
                    <a:lnTo>
                      <a:pt x="146" y="330"/>
                    </a:lnTo>
                    <a:lnTo>
                      <a:pt x="150" y="335"/>
                    </a:lnTo>
                    <a:lnTo>
                      <a:pt x="152" y="340"/>
                    </a:lnTo>
                    <a:lnTo>
                      <a:pt x="156" y="345"/>
                    </a:lnTo>
                    <a:lnTo>
                      <a:pt x="156" y="349"/>
                    </a:lnTo>
                    <a:lnTo>
                      <a:pt x="157" y="351"/>
                    </a:lnTo>
                    <a:lnTo>
                      <a:pt x="159" y="352"/>
                    </a:lnTo>
                    <a:lnTo>
                      <a:pt x="161" y="354"/>
                    </a:lnTo>
                    <a:lnTo>
                      <a:pt x="163" y="358"/>
                    </a:lnTo>
                    <a:lnTo>
                      <a:pt x="165" y="362"/>
                    </a:lnTo>
                    <a:lnTo>
                      <a:pt x="167" y="365"/>
                    </a:lnTo>
                    <a:lnTo>
                      <a:pt x="169" y="369"/>
                    </a:lnTo>
                    <a:lnTo>
                      <a:pt x="169" y="371"/>
                    </a:lnTo>
                    <a:lnTo>
                      <a:pt x="171" y="371"/>
                    </a:lnTo>
                    <a:lnTo>
                      <a:pt x="173" y="373"/>
                    </a:lnTo>
                    <a:lnTo>
                      <a:pt x="175" y="374"/>
                    </a:lnTo>
                    <a:lnTo>
                      <a:pt x="175" y="375"/>
                    </a:lnTo>
                    <a:lnTo>
                      <a:pt x="176" y="377"/>
                    </a:lnTo>
                    <a:lnTo>
                      <a:pt x="176" y="378"/>
                    </a:lnTo>
                    <a:lnTo>
                      <a:pt x="178" y="379"/>
                    </a:lnTo>
                    <a:lnTo>
                      <a:pt x="178" y="380"/>
                    </a:lnTo>
                    <a:lnTo>
                      <a:pt x="182" y="380"/>
                    </a:lnTo>
                    <a:lnTo>
                      <a:pt x="182" y="382"/>
                    </a:lnTo>
                    <a:lnTo>
                      <a:pt x="182" y="383"/>
                    </a:lnTo>
                    <a:lnTo>
                      <a:pt x="184" y="383"/>
                    </a:lnTo>
                    <a:lnTo>
                      <a:pt x="184" y="384"/>
                    </a:lnTo>
                    <a:lnTo>
                      <a:pt x="186" y="386"/>
                    </a:lnTo>
                    <a:lnTo>
                      <a:pt x="188" y="387"/>
                    </a:lnTo>
                    <a:lnTo>
                      <a:pt x="192" y="387"/>
                    </a:lnTo>
                    <a:lnTo>
                      <a:pt x="195" y="390"/>
                    </a:lnTo>
                    <a:lnTo>
                      <a:pt x="195" y="391"/>
                    </a:lnTo>
                    <a:lnTo>
                      <a:pt x="197" y="392"/>
                    </a:lnTo>
                    <a:lnTo>
                      <a:pt x="197" y="393"/>
                    </a:lnTo>
                    <a:lnTo>
                      <a:pt x="199" y="393"/>
                    </a:lnTo>
                    <a:lnTo>
                      <a:pt x="199" y="395"/>
                    </a:lnTo>
                    <a:lnTo>
                      <a:pt x="201" y="396"/>
                    </a:lnTo>
                    <a:lnTo>
                      <a:pt x="203" y="396"/>
                    </a:lnTo>
                    <a:lnTo>
                      <a:pt x="205" y="396"/>
                    </a:lnTo>
                    <a:lnTo>
                      <a:pt x="205" y="397"/>
                    </a:lnTo>
                    <a:lnTo>
                      <a:pt x="205" y="399"/>
                    </a:lnTo>
                    <a:lnTo>
                      <a:pt x="207" y="399"/>
                    </a:lnTo>
                    <a:lnTo>
                      <a:pt x="209" y="399"/>
                    </a:lnTo>
                    <a:lnTo>
                      <a:pt x="209" y="400"/>
                    </a:lnTo>
                    <a:lnTo>
                      <a:pt x="209" y="403"/>
                    </a:lnTo>
                    <a:lnTo>
                      <a:pt x="211" y="403"/>
                    </a:lnTo>
                    <a:lnTo>
                      <a:pt x="212" y="403"/>
                    </a:lnTo>
                    <a:lnTo>
                      <a:pt x="214" y="404"/>
                    </a:lnTo>
                    <a:lnTo>
                      <a:pt x="216" y="404"/>
                    </a:lnTo>
                    <a:lnTo>
                      <a:pt x="218" y="405"/>
                    </a:lnTo>
                    <a:lnTo>
                      <a:pt x="220" y="406"/>
                    </a:lnTo>
                    <a:lnTo>
                      <a:pt x="222" y="408"/>
                    </a:lnTo>
                    <a:lnTo>
                      <a:pt x="228" y="408"/>
                    </a:lnTo>
                    <a:lnTo>
                      <a:pt x="231" y="408"/>
                    </a:lnTo>
                    <a:lnTo>
                      <a:pt x="233" y="410"/>
                    </a:lnTo>
                    <a:lnTo>
                      <a:pt x="241" y="415"/>
                    </a:lnTo>
                    <a:lnTo>
                      <a:pt x="248" y="421"/>
                    </a:lnTo>
                    <a:lnTo>
                      <a:pt x="258" y="427"/>
                    </a:lnTo>
                    <a:lnTo>
                      <a:pt x="269" y="434"/>
                    </a:lnTo>
                    <a:lnTo>
                      <a:pt x="277" y="440"/>
                    </a:lnTo>
                    <a:lnTo>
                      <a:pt x="283" y="444"/>
                    </a:lnTo>
                    <a:lnTo>
                      <a:pt x="284" y="445"/>
                    </a:lnTo>
                    <a:lnTo>
                      <a:pt x="286" y="447"/>
                    </a:lnTo>
                    <a:lnTo>
                      <a:pt x="286" y="449"/>
                    </a:lnTo>
                    <a:lnTo>
                      <a:pt x="288" y="453"/>
                    </a:lnTo>
                    <a:lnTo>
                      <a:pt x="290" y="457"/>
                    </a:lnTo>
                    <a:lnTo>
                      <a:pt x="292" y="461"/>
                    </a:lnTo>
                    <a:lnTo>
                      <a:pt x="294" y="464"/>
                    </a:lnTo>
                    <a:lnTo>
                      <a:pt x="298" y="466"/>
                    </a:lnTo>
                    <a:lnTo>
                      <a:pt x="300" y="466"/>
                    </a:lnTo>
                    <a:lnTo>
                      <a:pt x="300" y="479"/>
                    </a:lnTo>
                    <a:lnTo>
                      <a:pt x="303" y="478"/>
                    </a:lnTo>
                    <a:lnTo>
                      <a:pt x="309" y="477"/>
                    </a:lnTo>
                    <a:lnTo>
                      <a:pt x="313" y="473"/>
                    </a:lnTo>
                    <a:lnTo>
                      <a:pt x="317" y="469"/>
                    </a:lnTo>
                    <a:lnTo>
                      <a:pt x="322" y="458"/>
                    </a:lnTo>
                    <a:lnTo>
                      <a:pt x="324" y="447"/>
                    </a:lnTo>
                    <a:lnTo>
                      <a:pt x="326" y="434"/>
                    </a:lnTo>
                    <a:lnTo>
                      <a:pt x="326" y="422"/>
                    </a:lnTo>
                    <a:lnTo>
                      <a:pt x="324" y="412"/>
                    </a:lnTo>
                    <a:lnTo>
                      <a:pt x="320" y="405"/>
                    </a:lnTo>
                    <a:lnTo>
                      <a:pt x="317" y="405"/>
                    </a:lnTo>
                    <a:lnTo>
                      <a:pt x="317" y="399"/>
                    </a:lnTo>
                    <a:lnTo>
                      <a:pt x="334" y="399"/>
                    </a:lnTo>
                    <a:lnTo>
                      <a:pt x="336" y="401"/>
                    </a:lnTo>
                    <a:lnTo>
                      <a:pt x="336" y="403"/>
                    </a:lnTo>
                    <a:lnTo>
                      <a:pt x="338" y="405"/>
                    </a:lnTo>
                    <a:lnTo>
                      <a:pt x="339" y="406"/>
                    </a:lnTo>
                    <a:lnTo>
                      <a:pt x="341" y="406"/>
                    </a:lnTo>
                    <a:lnTo>
                      <a:pt x="343" y="408"/>
                    </a:lnTo>
                    <a:lnTo>
                      <a:pt x="347" y="408"/>
                    </a:lnTo>
                    <a:lnTo>
                      <a:pt x="349" y="408"/>
                    </a:lnTo>
                    <a:lnTo>
                      <a:pt x="349" y="412"/>
                    </a:lnTo>
                    <a:lnTo>
                      <a:pt x="356" y="414"/>
                    </a:lnTo>
                    <a:lnTo>
                      <a:pt x="356" y="417"/>
                    </a:lnTo>
                    <a:lnTo>
                      <a:pt x="356" y="421"/>
                    </a:lnTo>
                    <a:lnTo>
                      <a:pt x="362" y="421"/>
                    </a:lnTo>
                    <a:lnTo>
                      <a:pt x="356" y="421"/>
                    </a:lnTo>
                    <a:lnTo>
                      <a:pt x="356" y="360"/>
                    </a:lnTo>
                    <a:lnTo>
                      <a:pt x="353" y="358"/>
                    </a:lnTo>
                    <a:lnTo>
                      <a:pt x="351" y="356"/>
                    </a:lnTo>
                    <a:lnTo>
                      <a:pt x="347" y="352"/>
                    </a:lnTo>
                    <a:lnTo>
                      <a:pt x="347" y="347"/>
                    </a:lnTo>
                    <a:lnTo>
                      <a:pt x="345" y="335"/>
                    </a:lnTo>
                    <a:lnTo>
                      <a:pt x="343" y="319"/>
                    </a:lnTo>
                    <a:lnTo>
                      <a:pt x="345" y="304"/>
                    </a:lnTo>
                    <a:lnTo>
                      <a:pt x="347" y="291"/>
                    </a:lnTo>
                    <a:lnTo>
                      <a:pt x="347" y="279"/>
                    </a:lnTo>
                    <a:lnTo>
                      <a:pt x="349" y="273"/>
                    </a:lnTo>
                    <a:lnTo>
                      <a:pt x="345" y="273"/>
                    </a:lnTo>
                    <a:lnTo>
                      <a:pt x="339" y="270"/>
                    </a:lnTo>
                    <a:lnTo>
                      <a:pt x="336" y="266"/>
                    </a:lnTo>
                    <a:lnTo>
                      <a:pt x="330" y="262"/>
                    </a:lnTo>
                    <a:lnTo>
                      <a:pt x="326" y="258"/>
                    </a:lnTo>
                    <a:lnTo>
                      <a:pt x="322" y="253"/>
                    </a:lnTo>
                    <a:lnTo>
                      <a:pt x="319" y="251"/>
                    </a:lnTo>
                    <a:lnTo>
                      <a:pt x="317" y="248"/>
                    </a:lnTo>
                    <a:lnTo>
                      <a:pt x="317" y="245"/>
                    </a:lnTo>
                    <a:lnTo>
                      <a:pt x="317" y="242"/>
                    </a:lnTo>
                    <a:lnTo>
                      <a:pt x="315" y="239"/>
                    </a:lnTo>
                    <a:lnTo>
                      <a:pt x="315" y="235"/>
                    </a:lnTo>
                    <a:lnTo>
                      <a:pt x="313" y="232"/>
                    </a:lnTo>
                    <a:lnTo>
                      <a:pt x="311" y="230"/>
                    </a:lnTo>
                    <a:lnTo>
                      <a:pt x="309" y="226"/>
                    </a:lnTo>
                    <a:lnTo>
                      <a:pt x="307" y="225"/>
                    </a:lnTo>
                    <a:lnTo>
                      <a:pt x="302" y="210"/>
                    </a:lnTo>
                    <a:lnTo>
                      <a:pt x="300" y="196"/>
                    </a:lnTo>
                    <a:lnTo>
                      <a:pt x="302" y="182"/>
                    </a:lnTo>
                    <a:lnTo>
                      <a:pt x="305" y="168"/>
                    </a:lnTo>
                    <a:lnTo>
                      <a:pt x="313" y="152"/>
                    </a:lnTo>
                    <a:lnTo>
                      <a:pt x="320" y="138"/>
                    </a:lnTo>
                    <a:lnTo>
                      <a:pt x="330" y="123"/>
                    </a:lnTo>
                    <a:lnTo>
                      <a:pt x="339" y="109"/>
                    </a:lnTo>
                    <a:lnTo>
                      <a:pt x="347" y="94"/>
                    </a:lnTo>
                    <a:lnTo>
                      <a:pt x="356" y="79"/>
                    </a:lnTo>
                    <a:lnTo>
                      <a:pt x="364" y="66"/>
                    </a:lnTo>
                    <a:lnTo>
                      <a:pt x="370" y="52"/>
                    </a:lnTo>
                    <a:lnTo>
                      <a:pt x="374" y="38"/>
                    </a:lnTo>
                    <a:lnTo>
                      <a:pt x="375" y="25"/>
                    </a:lnTo>
                    <a:lnTo>
                      <a:pt x="374" y="18"/>
                    </a:lnTo>
                    <a:lnTo>
                      <a:pt x="372" y="12"/>
                    </a:lnTo>
                    <a:lnTo>
                      <a:pt x="370" y="7"/>
                    </a:lnTo>
                    <a:lnTo>
                      <a:pt x="366" y="0"/>
                    </a:lnTo>
                    <a:lnTo>
                      <a:pt x="353" y="0"/>
                    </a:lnTo>
                    <a:lnTo>
                      <a:pt x="338" y="17"/>
                    </a:lnTo>
                    <a:lnTo>
                      <a:pt x="324" y="35"/>
                    </a:lnTo>
                    <a:lnTo>
                      <a:pt x="315" y="53"/>
                    </a:lnTo>
                    <a:lnTo>
                      <a:pt x="305" y="73"/>
                    </a:lnTo>
                    <a:lnTo>
                      <a:pt x="288" y="112"/>
                    </a:lnTo>
                    <a:lnTo>
                      <a:pt x="275" y="153"/>
                    </a:lnTo>
                    <a:lnTo>
                      <a:pt x="262" y="193"/>
                    </a:lnTo>
                    <a:lnTo>
                      <a:pt x="247" y="234"/>
                    </a:lnTo>
                    <a:lnTo>
                      <a:pt x="237" y="253"/>
                    </a:lnTo>
                    <a:lnTo>
                      <a:pt x="224" y="273"/>
                    </a:lnTo>
                    <a:lnTo>
                      <a:pt x="211" y="292"/>
                    </a:lnTo>
                    <a:lnTo>
                      <a:pt x="195" y="310"/>
                    </a:lnTo>
                    <a:lnTo>
                      <a:pt x="192" y="304"/>
                    </a:lnTo>
                    <a:lnTo>
                      <a:pt x="186" y="301"/>
                    </a:lnTo>
                    <a:lnTo>
                      <a:pt x="182" y="297"/>
                    </a:lnTo>
                    <a:lnTo>
                      <a:pt x="175" y="296"/>
                    </a:lnTo>
                    <a:lnTo>
                      <a:pt x="169" y="293"/>
                    </a:lnTo>
                    <a:lnTo>
                      <a:pt x="165" y="288"/>
                    </a:lnTo>
                    <a:lnTo>
                      <a:pt x="161" y="282"/>
                    </a:lnTo>
                    <a:lnTo>
                      <a:pt x="159" y="275"/>
                    </a:lnTo>
                    <a:lnTo>
                      <a:pt x="157" y="269"/>
                    </a:lnTo>
                    <a:lnTo>
                      <a:pt x="157" y="265"/>
                    </a:lnTo>
                    <a:lnTo>
                      <a:pt x="156" y="261"/>
                    </a:lnTo>
                    <a:lnTo>
                      <a:pt x="152" y="261"/>
                    </a:lnTo>
                    <a:lnTo>
                      <a:pt x="150" y="258"/>
                    </a:lnTo>
                    <a:lnTo>
                      <a:pt x="148" y="256"/>
                    </a:lnTo>
                    <a:lnTo>
                      <a:pt x="146" y="252"/>
                    </a:lnTo>
                    <a:lnTo>
                      <a:pt x="144" y="249"/>
                    </a:lnTo>
                    <a:lnTo>
                      <a:pt x="142" y="245"/>
                    </a:lnTo>
                    <a:lnTo>
                      <a:pt x="140" y="243"/>
                    </a:lnTo>
                    <a:lnTo>
                      <a:pt x="139" y="242"/>
                    </a:lnTo>
                    <a:lnTo>
                      <a:pt x="137" y="239"/>
                    </a:lnTo>
                    <a:lnTo>
                      <a:pt x="135" y="227"/>
                    </a:lnTo>
                    <a:lnTo>
                      <a:pt x="129" y="210"/>
                    </a:lnTo>
                    <a:lnTo>
                      <a:pt x="121" y="192"/>
                    </a:lnTo>
                    <a:lnTo>
                      <a:pt x="110" y="174"/>
                    </a:lnTo>
                    <a:lnTo>
                      <a:pt x="99" y="155"/>
                    </a:lnTo>
                    <a:lnTo>
                      <a:pt x="87" y="139"/>
                    </a:lnTo>
                    <a:lnTo>
                      <a:pt x="76" y="125"/>
                    </a:lnTo>
                    <a:lnTo>
                      <a:pt x="66" y="117"/>
                    </a:lnTo>
                    <a:lnTo>
                      <a:pt x="66" y="116"/>
                    </a:lnTo>
                    <a:lnTo>
                      <a:pt x="65" y="113"/>
                    </a:lnTo>
                    <a:lnTo>
                      <a:pt x="65" y="110"/>
                    </a:lnTo>
                    <a:lnTo>
                      <a:pt x="63" y="108"/>
                    </a:lnTo>
                    <a:lnTo>
                      <a:pt x="61" y="105"/>
                    </a:lnTo>
                    <a:lnTo>
                      <a:pt x="61" y="103"/>
                    </a:lnTo>
                    <a:lnTo>
                      <a:pt x="59" y="100"/>
                    </a:lnTo>
                    <a:lnTo>
                      <a:pt x="57" y="99"/>
                    </a:lnTo>
                    <a:lnTo>
                      <a:pt x="53" y="99"/>
                    </a:lnTo>
                    <a:lnTo>
                      <a:pt x="48" y="90"/>
                    </a:lnTo>
                    <a:lnTo>
                      <a:pt x="44" y="90"/>
                    </a:lnTo>
                    <a:lnTo>
                      <a:pt x="42" y="87"/>
                    </a:lnTo>
                    <a:lnTo>
                      <a:pt x="38" y="84"/>
                    </a:lnTo>
                    <a:lnTo>
                      <a:pt x="34" y="82"/>
                    </a:lnTo>
                    <a:lnTo>
                      <a:pt x="30" y="78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8"/>
                    </a:lnTo>
                    <a:lnTo>
                      <a:pt x="21" y="65"/>
                    </a:lnTo>
                    <a:lnTo>
                      <a:pt x="17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6" y="58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8" name="Freeform 16">
                <a:extLst>
                  <a:ext uri="{FF2B5EF4-FFF2-40B4-BE49-F238E27FC236}">
                    <a16:creationId xmlns:a16="http://schemas.microsoft.com/office/drawing/2014/main" id="{059CA457-284C-85BC-7042-1A2A6D38D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92"/>
                <a:ext cx="345" cy="379"/>
              </a:xfrm>
              <a:custGeom>
                <a:avLst/>
                <a:gdLst>
                  <a:gd name="T0" fmla="*/ 192 w 345"/>
                  <a:gd name="T1" fmla="*/ 378 h 379"/>
                  <a:gd name="T2" fmla="*/ 184 w 345"/>
                  <a:gd name="T3" fmla="*/ 375 h 379"/>
                  <a:gd name="T4" fmla="*/ 182 w 345"/>
                  <a:gd name="T5" fmla="*/ 373 h 379"/>
                  <a:gd name="T6" fmla="*/ 178 w 345"/>
                  <a:gd name="T7" fmla="*/ 371 h 379"/>
                  <a:gd name="T8" fmla="*/ 176 w 345"/>
                  <a:gd name="T9" fmla="*/ 368 h 379"/>
                  <a:gd name="T10" fmla="*/ 173 w 345"/>
                  <a:gd name="T11" fmla="*/ 364 h 379"/>
                  <a:gd name="T12" fmla="*/ 169 w 345"/>
                  <a:gd name="T13" fmla="*/ 360 h 379"/>
                  <a:gd name="T14" fmla="*/ 163 w 345"/>
                  <a:gd name="T15" fmla="*/ 349 h 379"/>
                  <a:gd name="T16" fmla="*/ 157 w 345"/>
                  <a:gd name="T17" fmla="*/ 342 h 379"/>
                  <a:gd name="T18" fmla="*/ 152 w 345"/>
                  <a:gd name="T19" fmla="*/ 331 h 379"/>
                  <a:gd name="T20" fmla="*/ 142 w 345"/>
                  <a:gd name="T21" fmla="*/ 314 h 379"/>
                  <a:gd name="T22" fmla="*/ 133 w 345"/>
                  <a:gd name="T23" fmla="*/ 304 h 379"/>
                  <a:gd name="T24" fmla="*/ 125 w 345"/>
                  <a:gd name="T25" fmla="*/ 281 h 379"/>
                  <a:gd name="T26" fmla="*/ 110 w 345"/>
                  <a:gd name="T27" fmla="*/ 258 h 379"/>
                  <a:gd name="T28" fmla="*/ 106 w 345"/>
                  <a:gd name="T29" fmla="*/ 242 h 379"/>
                  <a:gd name="T30" fmla="*/ 97 w 345"/>
                  <a:gd name="T31" fmla="*/ 236 h 379"/>
                  <a:gd name="T32" fmla="*/ 89 w 345"/>
                  <a:gd name="T33" fmla="*/ 229 h 379"/>
                  <a:gd name="T34" fmla="*/ 84 w 345"/>
                  <a:gd name="T35" fmla="*/ 227 h 379"/>
                  <a:gd name="T36" fmla="*/ 78 w 345"/>
                  <a:gd name="T37" fmla="*/ 225 h 379"/>
                  <a:gd name="T38" fmla="*/ 74 w 345"/>
                  <a:gd name="T39" fmla="*/ 225 h 379"/>
                  <a:gd name="T40" fmla="*/ 66 w 345"/>
                  <a:gd name="T41" fmla="*/ 218 h 379"/>
                  <a:gd name="T42" fmla="*/ 72 w 345"/>
                  <a:gd name="T43" fmla="*/ 199 h 379"/>
                  <a:gd name="T44" fmla="*/ 68 w 345"/>
                  <a:gd name="T45" fmla="*/ 177 h 379"/>
                  <a:gd name="T46" fmla="*/ 63 w 345"/>
                  <a:gd name="T47" fmla="*/ 157 h 379"/>
                  <a:gd name="T48" fmla="*/ 55 w 345"/>
                  <a:gd name="T49" fmla="*/ 149 h 379"/>
                  <a:gd name="T50" fmla="*/ 51 w 345"/>
                  <a:gd name="T51" fmla="*/ 118 h 379"/>
                  <a:gd name="T52" fmla="*/ 48 w 345"/>
                  <a:gd name="T53" fmla="*/ 87 h 379"/>
                  <a:gd name="T54" fmla="*/ 42 w 345"/>
                  <a:gd name="T55" fmla="*/ 82 h 379"/>
                  <a:gd name="T56" fmla="*/ 34 w 345"/>
                  <a:gd name="T57" fmla="*/ 75 h 379"/>
                  <a:gd name="T58" fmla="*/ 30 w 345"/>
                  <a:gd name="T59" fmla="*/ 68 h 379"/>
                  <a:gd name="T60" fmla="*/ 23 w 345"/>
                  <a:gd name="T61" fmla="*/ 62 h 379"/>
                  <a:gd name="T62" fmla="*/ 15 w 345"/>
                  <a:gd name="T63" fmla="*/ 56 h 379"/>
                  <a:gd name="T64" fmla="*/ 6 w 345"/>
                  <a:gd name="T65" fmla="*/ 49 h 379"/>
                  <a:gd name="T66" fmla="*/ 0 w 345"/>
                  <a:gd name="T67" fmla="*/ 46 h 379"/>
                  <a:gd name="T68" fmla="*/ 2 w 345"/>
                  <a:gd name="T69" fmla="*/ 46 h 379"/>
                  <a:gd name="T70" fmla="*/ 4 w 345"/>
                  <a:gd name="T71" fmla="*/ 48 h 379"/>
                  <a:gd name="T72" fmla="*/ 10 w 345"/>
                  <a:gd name="T73" fmla="*/ 51 h 379"/>
                  <a:gd name="T74" fmla="*/ 17 w 345"/>
                  <a:gd name="T75" fmla="*/ 52 h 379"/>
                  <a:gd name="T76" fmla="*/ 25 w 345"/>
                  <a:gd name="T77" fmla="*/ 61 h 379"/>
                  <a:gd name="T78" fmla="*/ 34 w 345"/>
                  <a:gd name="T79" fmla="*/ 73 h 379"/>
                  <a:gd name="T80" fmla="*/ 44 w 345"/>
                  <a:gd name="T81" fmla="*/ 81 h 379"/>
                  <a:gd name="T82" fmla="*/ 57 w 345"/>
                  <a:gd name="T83" fmla="*/ 90 h 379"/>
                  <a:gd name="T84" fmla="*/ 61 w 345"/>
                  <a:gd name="T85" fmla="*/ 96 h 379"/>
                  <a:gd name="T86" fmla="*/ 65 w 345"/>
                  <a:gd name="T87" fmla="*/ 104 h 379"/>
                  <a:gd name="T88" fmla="*/ 76 w 345"/>
                  <a:gd name="T89" fmla="*/ 116 h 379"/>
                  <a:gd name="T90" fmla="*/ 110 w 345"/>
                  <a:gd name="T91" fmla="*/ 165 h 379"/>
                  <a:gd name="T92" fmla="*/ 135 w 345"/>
                  <a:gd name="T93" fmla="*/ 218 h 379"/>
                  <a:gd name="T94" fmla="*/ 140 w 345"/>
                  <a:gd name="T95" fmla="*/ 234 h 379"/>
                  <a:gd name="T96" fmla="*/ 146 w 345"/>
                  <a:gd name="T97" fmla="*/ 243 h 379"/>
                  <a:gd name="T98" fmla="*/ 152 w 345"/>
                  <a:gd name="T99" fmla="*/ 252 h 379"/>
                  <a:gd name="T100" fmla="*/ 157 w 345"/>
                  <a:gd name="T101" fmla="*/ 260 h 379"/>
                  <a:gd name="T102" fmla="*/ 165 w 345"/>
                  <a:gd name="T103" fmla="*/ 279 h 379"/>
                  <a:gd name="T104" fmla="*/ 182 w 345"/>
                  <a:gd name="T105" fmla="*/ 288 h 379"/>
                  <a:gd name="T106" fmla="*/ 195 w 345"/>
                  <a:gd name="T107" fmla="*/ 301 h 379"/>
                  <a:gd name="T108" fmla="*/ 235 w 345"/>
                  <a:gd name="T109" fmla="*/ 247 h 379"/>
                  <a:gd name="T110" fmla="*/ 275 w 345"/>
                  <a:gd name="T111" fmla="*/ 149 h 379"/>
                  <a:gd name="T112" fmla="*/ 309 w 345"/>
                  <a:gd name="T113" fmla="*/ 52 h 379"/>
                  <a:gd name="T114" fmla="*/ 345 w 345"/>
                  <a:gd name="T115" fmla="*/ 0 h 37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5" h="379">
                    <a:moveTo>
                      <a:pt x="345" y="0"/>
                    </a:moveTo>
                    <a:lnTo>
                      <a:pt x="193" y="379"/>
                    </a:lnTo>
                    <a:lnTo>
                      <a:pt x="192" y="378"/>
                    </a:lnTo>
                    <a:lnTo>
                      <a:pt x="188" y="378"/>
                    </a:lnTo>
                    <a:lnTo>
                      <a:pt x="186" y="377"/>
                    </a:lnTo>
                    <a:lnTo>
                      <a:pt x="184" y="375"/>
                    </a:lnTo>
                    <a:lnTo>
                      <a:pt x="184" y="374"/>
                    </a:lnTo>
                    <a:lnTo>
                      <a:pt x="182" y="374"/>
                    </a:lnTo>
                    <a:lnTo>
                      <a:pt x="182" y="373"/>
                    </a:lnTo>
                    <a:lnTo>
                      <a:pt x="182" y="371"/>
                    </a:lnTo>
                    <a:lnTo>
                      <a:pt x="178" y="371"/>
                    </a:lnTo>
                    <a:lnTo>
                      <a:pt x="178" y="370"/>
                    </a:lnTo>
                    <a:lnTo>
                      <a:pt x="176" y="369"/>
                    </a:lnTo>
                    <a:lnTo>
                      <a:pt x="176" y="368"/>
                    </a:lnTo>
                    <a:lnTo>
                      <a:pt x="175" y="366"/>
                    </a:lnTo>
                    <a:lnTo>
                      <a:pt x="175" y="365"/>
                    </a:lnTo>
                    <a:lnTo>
                      <a:pt x="173" y="364"/>
                    </a:lnTo>
                    <a:lnTo>
                      <a:pt x="171" y="362"/>
                    </a:lnTo>
                    <a:lnTo>
                      <a:pt x="169" y="362"/>
                    </a:lnTo>
                    <a:lnTo>
                      <a:pt x="169" y="360"/>
                    </a:lnTo>
                    <a:lnTo>
                      <a:pt x="167" y="356"/>
                    </a:lnTo>
                    <a:lnTo>
                      <a:pt x="165" y="353"/>
                    </a:lnTo>
                    <a:lnTo>
                      <a:pt x="163" y="349"/>
                    </a:lnTo>
                    <a:lnTo>
                      <a:pt x="161" y="345"/>
                    </a:lnTo>
                    <a:lnTo>
                      <a:pt x="159" y="343"/>
                    </a:lnTo>
                    <a:lnTo>
                      <a:pt x="157" y="342"/>
                    </a:lnTo>
                    <a:lnTo>
                      <a:pt x="156" y="340"/>
                    </a:lnTo>
                    <a:lnTo>
                      <a:pt x="156" y="336"/>
                    </a:lnTo>
                    <a:lnTo>
                      <a:pt x="152" y="331"/>
                    </a:lnTo>
                    <a:lnTo>
                      <a:pt x="150" y="326"/>
                    </a:lnTo>
                    <a:lnTo>
                      <a:pt x="146" y="321"/>
                    </a:lnTo>
                    <a:lnTo>
                      <a:pt x="142" y="314"/>
                    </a:lnTo>
                    <a:lnTo>
                      <a:pt x="139" y="310"/>
                    </a:lnTo>
                    <a:lnTo>
                      <a:pt x="135" y="307"/>
                    </a:lnTo>
                    <a:lnTo>
                      <a:pt x="133" y="304"/>
                    </a:lnTo>
                    <a:lnTo>
                      <a:pt x="133" y="296"/>
                    </a:lnTo>
                    <a:lnTo>
                      <a:pt x="129" y="288"/>
                    </a:lnTo>
                    <a:lnTo>
                      <a:pt x="125" y="281"/>
                    </a:lnTo>
                    <a:lnTo>
                      <a:pt x="120" y="273"/>
                    </a:lnTo>
                    <a:lnTo>
                      <a:pt x="114" y="266"/>
                    </a:lnTo>
                    <a:lnTo>
                      <a:pt x="110" y="258"/>
                    </a:lnTo>
                    <a:lnTo>
                      <a:pt x="108" y="251"/>
                    </a:lnTo>
                    <a:lnTo>
                      <a:pt x="106" y="243"/>
                    </a:lnTo>
                    <a:lnTo>
                      <a:pt x="106" y="242"/>
                    </a:lnTo>
                    <a:lnTo>
                      <a:pt x="103" y="240"/>
                    </a:lnTo>
                    <a:lnTo>
                      <a:pt x="101" y="239"/>
                    </a:lnTo>
                    <a:lnTo>
                      <a:pt x="97" y="236"/>
                    </a:lnTo>
                    <a:lnTo>
                      <a:pt x="93" y="234"/>
                    </a:lnTo>
                    <a:lnTo>
                      <a:pt x="91" y="231"/>
                    </a:lnTo>
                    <a:lnTo>
                      <a:pt x="89" y="229"/>
                    </a:lnTo>
                    <a:lnTo>
                      <a:pt x="89" y="227"/>
                    </a:lnTo>
                    <a:lnTo>
                      <a:pt x="87" y="227"/>
                    </a:lnTo>
                    <a:lnTo>
                      <a:pt x="84" y="227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1"/>
                    </a:lnTo>
                    <a:lnTo>
                      <a:pt x="70" y="221"/>
                    </a:lnTo>
                    <a:lnTo>
                      <a:pt x="66" y="218"/>
                    </a:lnTo>
                    <a:lnTo>
                      <a:pt x="66" y="203"/>
                    </a:lnTo>
                    <a:lnTo>
                      <a:pt x="70" y="203"/>
                    </a:lnTo>
                    <a:lnTo>
                      <a:pt x="72" y="199"/>
                    </a:lnTo>
                    <a:lnTo>
                      <a:pt x="72" y="192"/>
                    </a:lnTo>
                    <a:lnTo>
                      <a:pt x="70" y="184"/>
                    </a:lnTo>
                    <a:lnTo>
                      <a:pt x="68" y="177"/>
                    </a:lnTo>
                    <a:lnTo>
                      <a:pt x="66" y="169"/>
                    </a:lnTo>
                    <a:lnTo>
                      <a:pt x="65" y="162"/>
                    </a:lnTo>
                    <a:lnTo>
                      <a:pt x="63" y="157"/>
                    </a:lnTo>
                    <a:lnTo>
                      <a:pt x="61" y="153"/>
                    </a:lnTo>
                    <a:lnTo>
                      <a:pt x="57" y="153"/>
                    </a:lnTo>
                    <a:lnTo>
                      <a:pt x="55" y="149"/>
                    </a:lnTo>
                    <a:lnTo>
                      <a:pt x="53" y="140"/>
                    </a:lnTo>
                    <a:lnTo>
                      <a:pt x="51" y="130"/>
                    </a:lnTo>
                    <a:lnTo>
                      <a:pt x="51" y="118"/>
                    </a:lnTo>
                    <a:lnTo>
                      <a:pt x="49" y="107"/>
                    </a:lnTo>
                    <a:lnTo>
                      <a:pt x="49" y="96"/>
                    </a:lnTo>
                    <a:lnTo>
                      <a:pt x="48" y="87"/>
                    </a:lnTo>
                    <a:lnTo>
                      <a:pt x="48" y="83"/>
                    </a:lnTo>
                    <a:lnTo>
                      <a:pt x="44" y="83"/>
                    </a:lnTo>
                    <a:lnTo>
                      <a:pt x="42" y="82"/>
                    </a:lnTo>
                    <a:lnTo>
                      <a:pt x="38" y="79"/>
                    </a:lnTo>
                    <a:lnTo>
                      <a:pt x="36" y="78"/>
                    </a:lnTo>
                    <a:lnTo>
                      <a:pt x="34" y="75"/>
                    </a:lnTo>
                    <a:lnTo>
                      <a:pt x="32" y="73"/>
                    </a:lnTo>
                    <a:lnTo>
                      <a:pt x="30" y="70"/>
                    </a:lnTo>
                    <a:lnTo>
                      <a:pt x="30" y="68"/>
                    </a:lnTo>
                    <a:lnTo>
                      <a:pt x="29" y="66"/>
                    </a:lnTo>
                    <a:lnTo>
                      <a:pt x="27" y="65"/>
                    </a:lnTo>
                    <a:lnTo>
                      <a:pt x="23" y="62"/>
                    </a:lnTo>
                    <a:lnTo>
                      <a:pt x="21" y="60"/>
                    </a:lnTo>
                    <a:lnTo>
                      <a:pt x="19" y="57"/>
                    </a:lnTo>
                    <a:lnTo>
                      <a:pt x="15" y="56"/>
                    </a:lnTo>
                    <a:lnTo>
                      <a:pt x="13" y="53"/>
                    </a:lnTo>
                    <a:lnTo>
                      <a:pt x="12" y="52"/>
                    </a:lnTo>
                    <a:lnTo>
                      <a:pt x="6" y="49"/>
                    </a:lnTo>
                    <a:lnTo>
                      <a:pt x="2" y="48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10" y="51"/>
                    </a:lnTo>
                    <a:lnTo>
                      <a:pt x="13" y="52"/>
                    </a:lnTo>
                    <a:lnTo>
                      <a:pt x="15" y="52"/>
                    </a:lnTo>
                    <a:lnTo>
                      <a:pt x="17" y="52"/>
                    </a:lnTo>
                    <a:lnTo>
                      <a:pt x="21" y="56"/>
                    </a:lnTo>
                    <a:lnTo>
                      <a:pt x="21" y="59"/>
                    </a:lnTo>
                    <a:lnTo>
                      <a:pt x="25" y="61"/>
                    </a:lnTo>
                    <a:lnTo>
                      <a:pt x="27" y="65"/>
                    </a:lnTo>
                    <a:lnTo>
                      <a:pt x="30" y="69"/>
                    </a:lnTo>
                    <a:lnTo>
                      <a:pt x="34" y="73"/>
                    </a:lnTo>
                    <a:lnTo>
                      <a:pt x="38" y="75"/>
                    </a:lnTo>
                    <a:lnTo>
                      <a:pt x="42" y="78"/>
                    </a:lnTo>
                    <a:lnTo>
                      <a:pt x="44" y="81"/>
                    </a:lnTo>
                    <a:lnTo>
                      <a:pt x="48" y="81"/>
                    </a:lnTo>
                    <a:lnTo>
                      <a:pt x="53" y="90"/>
                    </a:lnTo>
                    <a:lnTo>
                      <a:pt x="57" y="90"/>
                    </a:lnTo>
                    <a:lnTo>
                      <a:pt x="59" y="91"/>
                    </a:lnTo>
                    <a:lnTo>
                      <a:pt x="61" y="94"/>
                    </a:lnTo>
                    <a:lnTo>
                      <a:pt x="61" y="96"/>
                    </a:lnTo>
                    <a:lnTo>
                      <a:pt x="63" y="99"/>
                    </a:lnTo>
                    <a:lnTo>
                      <a:pt x="65" y="101"/>
                    </a:lnTo>
                    <a:lnTo>
                      <a:pt x="65" y="104"/>
                    </a:lnTo>
                    <a:lnTo>
                      <a:pt x="66" y="107"/>
                    </a:lnTo>
                    <a:lnTo>
                      <a:pt x="66" y="108"/>
                    </a:lnTo>
                    <a:lnTo>
                      <a:pt x="76" y="116"/>
                    </a:lnTo>
                    <a:lnTo>
                      <a:pt x="87" y="130"/>
                    </a:lnTo>
                    <a:lnTo>
                      <a:pt x="99" y="146"/>
                    </a:lnTo>
                    <a:lnTo>
                      <a:pt x="110" y="165"/>
                    </a:lnTo>
                    <a:lnTo>
                      <a:pt x="121" y="183"/>
                    </a:lnTo>
                    <a:lnTo>
                      <a:pt x="129" y="201"/>
                    </a:lnTo>
                    <a:lnTo>
                      <a:pt x="135" y="218"/>
                    </a:lnTo>
                    <a:lnTo>
                      <a:pt x="137" y="230"/>
                    </a:lnTo>
                    <a:lnTo>
                      <a:pt x="139" y="233"/>
                    </a:lnTo>
                    <a:lnTo>
                      <a:pt x="140" y="234"/>
                    </a:lnTo>
                    <a:lnTo>
                      <a:pt x="142" y="236"/>
                    </a:lnTo>
                    <a:lnTo>
                      <a:pt x="144" y="240"/>
                    </a:lnTo>
                    <a:lnTo>
                      <a:pt x="146" y="243"/>
                    </a:lnTo>
                    <a:lnTo>
                      <a:pt x="148" y="247"/>
                    </a:lnTo>
                    <a:lnTo>
                      <a:pt x="150" y="249"/>
                    </a:lnTo>
                    <a:lnTo>
                      <a:pt x="152" y="252"/>
                    </a:lnTo>
                    <a:lnTo>
                      <a:pt x="156" y="252"/>
                    </a:lnTo>
                    <a:lnTo>
                      <a:pt x="157" y="256"/>
                    </a:lnTo>
                    <a:lnTo>
                      <a:pt x="157" y="260"/>
                    </a:lnTo>
                    <a:lnTo>
                      <a:pt x="159" y="266"/>
                    </a:lnTo>
                    <a:lnTo>
                      <a:pt x="161" y="273"/>
                    </a:lnTo>
                    <a:lnTo>
                      <a:pt x="165" y="279"/>
                    </a:lnTo>
                    <a:lnTo>
                      <a:pt x="169" y="284"/>
                    </a:lnTo>
                    <a:lnTo>
                      <a:pt x="175" y="287"/>
                    </a:lnTo>
                    <a:lnTo>
                      <a:pt x="182" y="288"/>
                    </a:lnTo>
                    <a:lnTo>
                      <a:pt x="186" y="292"/>
                    </a:lnTo>
                    <a:lnTo>
                      <a:pt x="192" y="295"/>
                    </a:lnTo>
                    <a:lnTo>
                      <a:pt x="195" y="301"/>
                    </a:lnTo>
                    <a:lnTo>
                      <a:pt x="211" y="283"/>
                    </a:lnTo>
                    <a:lnTo>
                      <a:pt x="224" y="265"/>
                    </a:lnTo>
                    <a:lnTo>
                      <a:pt x="235" y="247"/>
                    </a:lnTo>
                    <a:lnTo>
                      <a:pt x="245" y="227"/>
                    </a:lnTo>
                    <a:lnTo>
                      <a:pt x="262" y="188"/>
                    </a:lnTo>
                    <a:lnTo>
                      <a:pt x="275" y="149"/>
                    </a:lnTo>
                    <a:lnTo>
                      <a:pt x="286" y="109"/>
                    </a:lnTo>
                    <a:lnTo>
                      <a:pt x="302" y="72"/>
                    </a:lnTo>
                    <a:lnTo>
                      <a:pt x="309" y="52"/>
                    </a:lnTo>
                    <a:lnTo>
                      <a:pt x="320" y="34"/>
                    </a:lnTo>
                    <a:lnTo>
                      <a:pt x="332" y="17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9" name="Freeform 17">
                <a:extLst>
                  <a:ext uri="{FF2B5EF4-FFF2-40B4-BE49-F238E27FC236}">
                    <a16:creationId xmlns:a16="http://schemas.microsoft.com/office/drawing/2014/main" id="{8CBC63AF-235F-F59A-6106-F3924F9B4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" y="3283"/>
                <a:ext cx="2" cy="5"/>
              </a:xfrm>
              <a:custGeom>
                <a:avLst/>
                <a:gdLst>
                  <a:gd name="T0" fmla="*/ 2 w 2"/>
                  <a:gd name="T1" fmla="*/ 1 h 5"/>
                  <a:gd name="T2" fmla="*/ 2 w 2"/>
                  <a:gd name="T3" fmla="*/ 3 h 5"/>
                  <a:gd name="T4" fmla="*/ 2 w 2"/>
                  <a:gd name="T5" fmla="*/ 3 h 5"/>
                  <a:gd name="T6" fmla="*/ 2 w 2"/>
                  <a:gd name="T7" fmla="*/ 3 h 5"/>
                  <a:gd name="T8" fmla="*/ 2 w 2"/>
                  <a:gd name="T9" fmla="*/ 4 h 5"/>
                  <a:gd name="T10" fmla="*/ 2 w 2"/>
                  <a:gd name="T11" fmla="*/ 4 h 5"/>
                  <a:gd name="T12" fmla="*/ 2 w 2"/>
                  <a:gd name="T13" fmla="*/ 4 h 5"/>
                  <a:gd name="T14" fmla="*/ 2 w 2"/>
                  <a:gd name="T15" fmla="*/ 5 h 5"/>
                  <a:gd name="T16" fmla="*/ 2 w 2"/>
                  <a:gd name="T17" fmla="*/ 5 h 5"/>
                  <a:gd name="T18" fmla="*/ 0 w 2"/>
                  <a:gd name="T19" fmla="*/ 4 h 5"/>
                  <a:gd name="T20" fmla="*/ 0 w 2"/>
                  <a:gd name="T21" fmla="*/ 4 h 5"/>
                  <a:gd name="T22" fmla="*/ 0 w 2"/>
                  <a:gd name="T23" fmla="*/ 3 h 5"/>
                  <a:gd name="T24" fmla="*/ 0 w 2"/>
                  <a:gd name="T25" fmla="*/ 3 h 5"/>
                  <a:gd name="T26" fmla="*/ 0 w 2"/>
                  <a:gd name="T27" fmla="*/ 1 h 5"/>
                  <a:gd name="T28" fmla="*/ 0 w 2"/>
                  <a:gd name="T29" fmla="*/ 1 h 5"/>
                  <a:gd name="T30" fmla="*/ 0 w 2"/>
                  <a:gd name="T31" fmla="*/ 0 h 5"/>
                  <a:gd name="T32" fmla="*/ 0 w 2"/>
                  <a:gd name="T33" fmla="*/ 0 h 5"/>
                  <a:gd name="T34" fmla="*/ 0 w 2"/>
                  <a:gd name="T35" fmla="*/ 1 h 5"/>
                  <a:gd name="T36" fmla="*/ 2 w 2"/>
                  <a:gd name="T37" fmla="*/ 1 h 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5">
                    <a:moveTo>
                      <a:pt x="2" y="1"/>
                    </a:moveTo>
                    <a:lnTo>
                      <a:pt x="2" y="3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0" name="Freeform 18">
                <a:extLst>
                  <a:ext uri="{FF2B5EF4-FFF2-40B4-BE49-F238E27FC236}">
                    <a16:creationId xmlns:a16="http://schemas.microsoft.com/office/drawing/2014/main" id="{7721CD05-1710-4F3E-ADC7-4E5F8BDB8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7" y="2992"/>
                <a:ext cx="375" cy="470"/>
              </a:xfrm>
              <a:custGeom>
                <a:avLst/>
                <a:gdLst>
                  <a:gd name="T0" fmla="*/ 17 w 375"/>
                  <a:gd name="T1" fmla="*/ 56 h 470"/>
                  <a:gd name="T2" fmla="*/ 17 w 375"/>
                  <a:gd name="T3" fmla="*/ 56 h 470"/>
                  <a:gd name="T4" fmla="*/ 6 w 375"/>
                  <a:gd name="T5" fmla="*/ 49 h 470"/>
                  <a:gd name="T6" fmla="*/ 2 w 375"/>
                  <a:gd name="T7" fmla="*/ 46 h 470"/>
                  <a:gd name="T8" fmla="*/ 8 w 375"/>
                  <a:gd name="T9" fmla="*/ 51 h 470"/>
                  <a:gd name="T10" fmla="*/ 65 w 375"/>
                  <a:gd name="T11" fmla="*/ 133 h 470"/>
                  <a:gd name="T12" fmla="*/ 112 w 375"/>
                  <a:gd name="T13" fmla="*/ 210 h 470"/>
                  <a:gd name="T14" fmla="*/ 167 w 375"/>
                  <a:gd name="T15" fmla="*/ 316 h 470"/>
                  <a:gd name="T16" fmla="*/ 235 w 375"/>
                  <a:gd name="T17" fmla="*/ 373 h 470"/>
                  <a:gd name="T18" fmla="*/ 277 w 375"/>
                  <a:gd name="T19" fmla="*/ 394 h 470"/>
                  <a:gd name="T20" fmla="*/ 290 w 375"/>
                  <a:gd name="T21" fmla="*/ 379 h 470"/>
                  <a:gd name="T22" fmla="*/ 260 w 375"/>
                  <a:gd name="T23" fmla="*/ 360 h 470"/>
                  <a:gd name="T24" fmla="*/ 275 w 375"/>
                  <a:gd name="T25" fmla="*/ 338 h 470"/>
                  <a:gd name="T26" fmla="*/ 317 w 375"/>
                  <a:gd name="T27" fmla="*/ 358 h 470"/>
                  <a:gd name="T28" fmla="*/ 307 w 375"/>
                  <a:gd name="T29" fmla="*/ 330 h 470"/>
                  <a:gd name="T30" fmla="*/ 305 w 375"/>
                  <a:gd name="T31" fmla="*/ 294 h 470"/>
                  <a:gd name="T32" fmla="*/ 286 w 375"/>
                  <a:gd name="T33" fmla="*/ 271 h 470"/>
                  <a:gd name="T34" fmla="*/ 271 w 375"/>
                  <a:gd name="T35" fmla="*/ 186 h 470"/>
                  <a:gd name="T36" fmla="*/ 281 w 375"/>
                  <a:gd name="T37" fmla="*/ 143 h 470"/>
                  <a:gd name="T38" fmla="*/ 296 w 375"/>
                  <a:gd name="T39" fmla="*/ 101 h 470"/>
                  <a:gd name="T40" fmla="*/ 330 w 375"/>
                  <a:gd name="T41" fmla="*/ 25 h 470"/>
                  <a:gd name="T42" fmla="*/ 364 w 375"/>
                  <a:gd name="T43" fmla="*/ 7 h 470"/>
                  <a:gd name="T44" fmla="*/ 372 w 375"/>
                  <a:gd name="T45" fmla="*/ 40 h 470"/>
                  <a:gd name="T46" fmla="*/ 315 w 375"/>
                  <a:gd name="T47" fmla="*/ 140 h 470"/>
                  <a:gd name="T48" fmla="*/ 307 w 375"/>
                  <a:gd name="T49" fmla="*/ 216 h 470"/>
                  <a:gd name="T50" fmla="*/ 317 w 375"/>
                  <a:gd name="T51" fmla="*/ 233 h 470"/>
                  <a:gd name="T52" fmla="*/ 330 w 375"/>
                  <a:gd name="T53" fmla="*/ 253 h 470"/>
                  <a:gd name="T54" fmla="*/ 347 w 375"/>
                  <a:gd name="T55" fmla="*/ 282 h 470"/>
                  <a:gd name="T56" fmla="*/ 351 w 375"/>
                  <a:gd name="T57" fmla="*/ 347 h 470"/>
                  <a:gd name="T58" fmla="*/ 356 w 375"/>
                  <a:gd name="T59" fmla="*/ 408 h 470"/>
                  <a:gd name="T60" fmla="*/ 341 w 375"/>
                  <a:gd name="T61" fmla="*/ 397 h 470"/>
                  <a:gd name="T62" fmla="*/ 317 w 375"/>
                  <a:gd name="T63" fmla="*/ 390 h 470"/>
                  <a:gd name="T64" fmla="*/ 324 w 375"/>
                  <a:gd name="T65" fmla="*/ 438 h 470"/>
                  <a:gd name="T66" fmla="*/ 300 w 375"/>
                  <a:gd name="T67" fmla="*/ 470 h 470"/>
                  <a:gd name="T68" fmla="*/ 288 w 375"/>
                  <a:gd name="T69" fmla="*/ 444 h 470"/>
                  <a:gd name="T70" fmla="*/ 269 w 375"/>
                  <a:gd name="T71" fmla="*/ 425 h 470"/>
                  <a:gd name="T72" fmla="*/ 228 w 375"/>
                  <a:gd name="T73" fmla="*/ 399 h 470"/>
                  <a:gd name="T74" fmla="*/ 214 w 375"/>
                  <a:gd name="T75" fmla="*/ 395 h 470"/>
                  <a:gd name="T76" fmla="*/ 209 w 375"/>
                  <a:gd name="T77" fmla="*/ 390 h 470"/>
                  <a:gd name="T78" fmla="*/ 203 w 375"/>
                  <a:gd name="T79" fmla="*/ 387 h 470"/>
                  <a:gd name="T80" fmla="*/ 195 w 375"/>
                  <a:gd name="T81" fmla="*/ 382 h 470"/>
                  <a:gd name="T82" fmla="*/ 184 w 375"/>
                  <a:gd name="T83" fmla="*/ 374 h 470"/>
                  <a:gd name="T84" fmla="*/ 178 w 375"/>
                  <a:gd name="T85" fmla="*/ 370 h 470"/>
                  <a:gd name="T86" fmla="*/ 171 w 375"/>
                  <a:gd name="T87" fmla="*/ 362 h 470"/>
                  <a:gd name="T88" fmla="*/ 161 w 375"/>
                  <a:gd name="T89" fmla="*/ 345 h 470"/>
                  <a:gd name="T90" fmla="*/ 150 w 375"/>
                  <a:gd name="T91" fmla="*/ 326 h 470"/>
                  <a:gd name="T92" fmla="*/ 133 w 375"/>
                  <a:gd name="T93" fmla="*/ 296 h 470"/>
                  <a:gd name="T94" fmla="*/ 108 w 375"/>
                  <a:gd name="T95" fmla="*/ 251 h 470"/>
                  <a:gd name="T96" fmla="*/ 93 w 375"/>
                  <a:gd name="T97" fmla="*/ 234 h 470"/>
                  <a:gd name="T98" fmla="*/ 82 w 375"/>
                  <a:gd name="T99" fmla="*/ 226 h 470"/>
                  <a:gd name="T100" fmla="*/ 74 w 375"/>
                  <a:gd name="T101" fmla="*/ 221 h 470"/>
                  <a:gd name="T102" fmla="*/ 72 w 375"/>
                  <a:gd name="T103" fmla="*/ 192 h 470"/>
                  <a:gd name="T104" fmla="*/ 61 w 375"/>
                  <a:gd name="T105" fmla="*/ 153 h 470"/>
                  <a:gd name="T106" fmla="*/ 51 w 375"/>
                  <a:gd name="T107" fmla="*/ 129 h 47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75" h="470">
                    <a:moveTo>
                      <a:pt x="13" y="52"/>
                    </a:moveTo>
                    <a:lnTo>
                      <a:pt x="13" y="53"/>
                    </a:lnTo>
                    <a:lnTo>
                      <a:pt x="15" y="53"/>
                    </a:lnTo>
                    <a:lnTo>
                      <a:pt x="15" y="55"/>
                    </a:lnTo>
                    <a:lnTo>
                      <a:pt x="17" y="56"/>
                    </a:lnTo>
                    <a:lnTo>
                      <a:pt x="19" y="57"/>
                    </a:lnTo>
                    <a:lnTo>
                      <a:pt x="19" y="59"/>
                    </a:lnTo>
                    <a:lnTo>
                      <a:pt x="17" y="57"/>
                    </a:lnTo>
                    <a:lnTo>
                      <a:pt x="17" y="56"/>
                    </a:lnTo>
                    <a:lnTo>
                      <a:pt x="15" y="55"/>
                    </a:lnTo>
                    <a:lnTo>
                      <a:pt x="13" y="53"/>
                    </a:lnTo>
                    <a:lnTo>
                      <a:pt x="12" y="52"/>
                    </a:lnTo>
                    <a:lnTo>
                      <a:pt x="6" y="49"/>
                    </a:lnTo>
                    <a:lnTo>
                      <a:pt x="2" y="48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10" y="51"/>
                    </a:lnTo>
                    <a:lnTo>
                      <a:pt x="12" y="52"/>
                    </a:lnTo>
                    <a:lnTo>
                      <a:pt x="13" y="52"/>
                    </a:lnTo>
                    <a:close/>
                    <a:moveTo>
                      <a:pt x="49" y="105"/>
                    </a:moveTo>
                    <a:lnTo>
                      <a:pt x="57" y="120"/>
                    </a:lnTo>
                    <a:lnTo>
                      <a:pt x="65" y="133"/>
                    </a:lnTo>
                    <a:lnTo>
                      <a:pt x="74" y="144"/>
                    </a:lnTo>
                    <a:lnTo>
                      <a:pt x="82" y="157"/>
                    </a:lnTo>
                    <a:lnTo>
                      <a:pt x="91" y="170"/>
                    </a:lnTo>
                    <a:lnTo>
                      <a:pt x="99" y="182"/>
                    </a:lnTo>
                    <a:lnTo>
                      <a:pt x="106" y="196"/>
                    </a:lnTo>
                    <a:lnTo>
                      <a:pt x="112" y="210"/>
                    </a:lnTo>
                    <a:lnTo>
                      <a:pt x="118" y="229"/>
                    </a:lnTo>
                    <a:lnTo>
                      <a:pt x="125" y="247"/>
                    </a:lnTo>
                    <a:lnTo>
                      <a:pt x="133" y="265"/>
                    </a:lnTo>
                    <a:lnTo>
                      <a:pt x="142" y="282"/>
                    </a:lnTo>
                    <a:lnTo>
                      <a:pt x="154" y="300"/>
                    </a:lnTo>
                    <a:lnTo>
                      <a:pt x="167" y="316"/>
                    </a:lnTo>
                    <a:lnTo>
                      <a:pt x="180" y="332"/>
                    </a:lnTo>
                    <a:lnTo>
                      <a:pt x="197" y="348"/>
                    </a:lnTo>
                    <a:lnTo>
                      <a:pt x="211" y="352"/>
                    </a:lnTo>
                    <a:lnTo>
                      <a:pt x="220" y="358"/>
                    </a:lnTo>
                    <a:lnTo>
                      <a:pt x="228" y="365"/>
                    </a:lnTo>
                    <a:lnTo>
                      <a:pt x="235" y="373"/>
                    </a:lnTo>
                    <a:lnTo>
                      <a:pt x="241" y="381"/>
                    </a:lnTo>
                    <a:lnTo>
                      <a:pt x="248" y="387"/>
                    </a:lnTo>
                    <a:lnTo>
                      <a:pt x="258" y="392"/>
                    </a:lnTo>
                    <a:lnTo>
                      <a:pt x="269" y="395"/>
                    </a:lnTo>
                    <a:lnTo>
                      <a:pt x="273" y="395"/>
                    </a:lnTo>
                    <a:lnTo>
                      <a:pt x="277" y="394"/>
                    </a:lnTo>
                    <a:lnTo>
                      <a:pt x="281" y="392"/>
                    </a:lnTo>
                    <a:lnTo>
                      <a:pt x="283" y="390"/>
                    </a:lnTo>
                    <a:lnTo>
                      <a:pt x="284" y="387"/>
                    </a:lnTo>
                    <a:lnTo>
                      <a:pt x="286" y="384"/>
                    </a:lnTo>
                    <a:lnTo>
                      <a:pt x="288" y="382"/>
                    </a:lnTo>
                    <a:lnTo>
                      <a:pt x="290" y="379"/>
                    </a:lnTo>
                    <a:lnTo>
                      <a:pt x="284" y="375"/>
                    </a:lnTo>
                    <a:lnTo>
                      <a:pt x="281" y="373"/>
                    </a:lnTo>
                    <a:lnTo>
                      <a:pt x="275" y="369"/>
                    </a:lnTo>
                    <a:lnTo>
                      <a:pt x="269" y="366"/>
                    </a:lnTo>
                    <a:lnTo>
                      <a:pt x="264" y="364"/>
                    </a:lnTo>
                    <a:lnTo>
                      <a:pt x="260" y="360"/>
                    </a:lnTo>
                    <a:lnTo>
                      <a:pt x="258" y="356"/>
                    </a:lnTo>
                    <a:lnTo>
                      <a:pt x="256" y="351"/>
                    </a:lnTo>
                    <a:lnTo>
                      <a:pt x="262" y="344"/>
                    </a:lnTo>
                    <a:lnTo>
                      <a:pt x="266" y="340"/>
                    </a:lnTo>
                    <a:lnTo>
                      <a:pt x="271" y="339"/>
                    </a:lnTo>
                    <a:lnTo>
                      <a:pt x="275" y="338"/>
                    </a:lnTo>
                    <a:lnTo>
                      <a:pt x="283" y="340"/>
                    </a:lnTo>
                    <a:lnTo>
                      <a:pt x="292" y="345"/>
                    </a:lnTo>
                    <a:lnTo>
                      <a:pt x="300" y="352"/>
                    </a:lnTo>
                    <a:lnTo>
                      <a:pt x="307" y="357"/>
                    </a:lnTo>
                    <a:lnTo>
                      <a:pt x="311" y="358"/>
                    </a:lnTo>
                    <a:lnTo>
                      <a:pt x="317" y="358"/>
                    </a:lnTo>
                    <a:lnTo>
                      <a:pt x="320" y="357"/>
                    </a:lnTo>
                    <a:lnTo>
                      <a:pt x="326" y="355"/>
                    </a:lnTo>
                    <a:lnTo>
                      <a:pt x="317" y="349"/>
                    </a:lnTo>
                    <a:lnTo>
                      <a:pt x="311" y="344"/>
                    </a:lnTo>
                    <a:lnTo>
                      <a:pt x="309" y="336"/>
                    </a:lnTo>
                    <a:lnTo>
                      <a:pt x="307" y="330"/>
                    </a:lnTo>
                    <a:lnTo>
                      <a:pt x="305" y="322"/>
                    </a:lnTo>
                    <a:lnTo>
                      <a:pt x="307" y="314"/>
                    </a:lnTo>
                    <a:lnTo>
                      <a:pt x="307" y="308"/>
                    </a:lnTo>
                    <a:lnTo>
                      <a:pt x="309" y="300"/>
                    </a:lnTo>
                    <a:lnTo>
                      <a:pt x="307" y="297"/>
                    </a:lnTo>
                    <a:lnTo>
                      <a:pt x="305" y="294"/>
                    </a:lnTo>
                    <a:lnTo>
                      <a:pt x="303" y="290"/>
                    </a:lnTo>
                    <a:lnTo>
                      <a:pt x="300" y="284"/>
                    </a:lnTo>
                    <a:lnTo>
                      <a:pt x="298" y="281"/>
                    </a:lnTo>
                    <a:lnTo>
                      <a:pt x="294" y="278"/>
                    </a:lnTo>
                    <a:lnTo>
                      <a:pt x="290" y="274"/>
                    </a:lnTo>
                    <a:lnTo>
                      <a:pt x="286" y="271"/>
                    </a:lnTo>
                    <a:lnTo>
                      <a:pt x="286" y="257"/>
                    </a:lnTo>
                    <a:lnTo>
                      <a:pt x="286" y="243"/>
                    </a:lnTo>
                    <a:lnTo>
                      <a:pt x="283" y="229"/>
                    </a:lnTo>
                    <a:lnTo>
                      <a:pt x="277" y="214"/>
                    </a:lnTo>
                    <a:lnTo>
                      <a:pt x="273" y="200"/>
                    </a:lnTo>
                    <a:lnTo>
                      <a:pt x="271" y="186"/>
                    </a:lnTo>
                    <a:lnTo>
                      <a:pt x="273" y="179"/>
                    </a:lnTo>
                    <a:lnTo>
                      <a:pt x="273" y="172"/>
                    </a:lnTo>
                    <a:lnTo>
                      <a:pt x="275" y="165"/>
                    </a:lnTo>
                    <a:lnTo>
                      <a:pt x="279" y="159"/>
                    </a:lnTo>
                    <a:lnTo>
                      <a:pt x="279" y="151"/>
                    </a:lnTo>
                    <a:lnTo>
                      <a:pt x="281" y="143"/>
                    </a:lnTo>
                    <a:lnTo>
                      <a:pt x="284" y="136"/>
                    </a:lnTo>
                    <a:lnTo>
                      <a:pt x="288" y="130"/>
                    </a:lnTo>
                    <a:lnTo>
                      <a:pt x="292" y="123"/>
                    </a:lnTo>
                    <a:lnTo>
                      <a:pt x="294" y="117"/>
                    </a:lnTo>
                    <a:lnTo>
                      <a:pt x="296" y="109"/>
                    </a:lnTo>
                    <a:lnTo>
                      <a:pt x="296" y="101"/>
                    </a:lnTo>
                    <a:lnTo>
                      <a:pt x="305" y="90"/>
                    </a:lnTo>
                    <a:lnTo>
                      <a:pt x="313" y="77"/>
                    </a:lnTo>
                    <a:lnTo>
                      <a:pt x="317" y="64"/>
                    </a:lnTo>
                    <a:lnTo>
                      <a:pt x="320" y="51"/>
                    </a:lnTo>
                    <a:lnTo>
                      <a:pt x="324" y="38"/>
                    </a:lnTo>
                    <a:lnTo>
                      <a:pt x="330" y="25"/>
                    </a:lnTo>
                    <a:lnTo>
                      <a:pt x="338" y="12"/>
                    </a:lnTo>
                    <a:lnTo>
                      <a:pt x="349" y="0"/>
                    </a:lnTo>
                    <a:lnTo>
                      <a:pt x="353" y="1"/>
                    </a:lnTo>
                    <a:lnTo>
                      <a:pt x="358" y="3"/>
                    </a:lnTo>
                    <a:lnTo>
                      <a:pt x="362" y="4"/>
                    </a:lnTo>
                    <a:lnTo>
                      <a:pt x="364" y="7"/>
                    </a:lnTo>
                    <a:lnTo>
                      <a:pt x="368" y="9"/>
                    </a:lnTo>
                    <a:lnTo>
                      <a:pt x="370" y="12"/>
                    </a:lnTo>
                    <a:lnTo>
                      <a:pt x="374" y="14"/>
                    </a:lnTo>
                    <a:lnTo>
                      <a:pt x="375" y="17"/>
                    </a:lnTo>
                    <a:lnTo>
                      <a:pt x="374" y="29"/>
                    </a:lnTo>
                    <a:lnTo>
                      <a:pt x="372" y="40"/>
                    </a:lnTo>
                    <a:lnTo>
                      <a:pt x="366" y="52"/>
                    </a:lnTo>
                    <a:lnTo>
                      <a:pt x="360" y="65"/>
                    </a:lnTo>
                    <a:lnTo>
                      <a:pt x="345" y="90"/>
                    </a:lnTo>
                    <a:lnTo>
                      <a:pt x="328" y="114"/>
                    </a:lnTo>
                    <a:lnTo>
                      <a:pt x="320" y="127"/>
                    </a:lnTo>
                    <a:lnTo>
                      <a:pt x="315" y="140"/>
                    </a:lnTo>
                    <a:lnTo>
                      <a:pt x="307" y="153"/>
                    </a:lnTo>
                    <a:lnTo>
                      <a:pt x="303" y="166"/>
                    </a:lnTo>
                    <a:lnTo>
                      <a:pt x="302" y="178"/>
                    </a:lnTo>
                    <a:lnTo>
                      <a:pt x="302" y="191"/>
                    </a:lnTo>
                    <a:lnTo>
                      <a:pt x="303" y="203"/>
                    </a:lnTo>
                    <a:lnTo>
                      <a:pt x="307" y="216"/>
                    </a:lnTo>
                    <a:lnTo>
                      <a:pt x="309" y="217"/>
                    </a:lnTo>
                    <a:lnTo>
                      <a:pt x="311" y="221"/>
                    </a:lnTo>
                    <a:lnTo>
                      <a:pt x="313" y="223"/>
                    </a:lnTo>
                    <a:lnTo>
                      <a:pt x="315" y="226"/>
                    </a:lnTo>
                    <a:lnTo>
                      <a:pt x="315" y="230"/>
                    </a:lnTo>
                    <a:lnTo>
                      <a:pt x="317" y="233"/>
                    </a:lnTo>
                    <a:lnTo>
                      <a:pt x="317" y="236"/>
                    </a:lnTo>
                    <a:lnTo>
                      <a:pt x="317" y="239"/>
                    </a:lnTo>
                    <a:lnTo>
                      <a:pt x="319" y="242"/>
                    </a:lnTo>
                    <a:lnTo>
                      <a:pt x="322" y="244"/>
                    </a:lnTo>
                    <a:lnTo>
                      <a:pt x="326" y="249"/>
                    </a:lnTo>
                    <a:lnTo>
                      <a:pt x="330" y="253"/>
                    </a:lnTo>
                    <a:lnTo>
                      <a:pt x="336" y="257"/>
                    </a:lnTo>
                    <a:lnTo>
                      <a:pt x="339" y="261"/>
                    </a:lnTo>
                    <a:lnTo>
                      <a:pt x="345" y="264"/>
                    </a:lnTo>
                    <a:lnTo>
                      <a:pt x="349" y="264"/>
                    </a:lnTo>
                    <a:lnTo>
                      <a:pt x="347" y="270"/>
                    </a:lnTo>
                    <a:lnTo>
                      <a:pt x="347" y="282"/>
                    </a:lnTo>
                    <a:lnTo>
                      <a:pt x="345" y="295"/>
                    </a:lnTo>
                    <a:lnTo>
                      <a:pt x="343" y="310"/>
                    </a:lnTo>
                    <a:lnTo>
                      <a:pt x="345" y="326"/>
                    </a:lnTo>
                    <a:lnTo>
                      <a:pt x="347" y="338"/>
                    </a:lnTo>
                    <a:lnTo>
                      <a:pt x="347" y="343"/>
                    </a:lnTo>
                    <a:lnTo>
                      <a:pt x="351" y="347"/>
                    </a:lnTo>
                    <a:lnTo>
                      <a:pt x="353" y="349"/>
                    </a:lnTo>
                    <a:lnTo>
                      <a:pt x="356" y="351"/>
                    </a:lnTo>
                    <a:lnTo>
                      <a:pt x="356" y="412"/>
                    </a:lnTo>
                    <a:lnTo>
                      <a:pt x="362" y="412"/>
                    </a:lnTo>
                    <a:lnTo>
                      <a:pt x="356" y="412"/>
                    </a:lnTo>
                    <a:lnTo>
                      <a:pt x="356" y="408"/>
                    </a:lnTo>
                    <a:lnTo>
                      <a:pt x="356" y="405"/>
                    </a:lnTo>
                    <a:lnTo>
                      <a:pt x="349" y="403"/>
                    </a:lnTo>
                    <a:lnTo>
                      <a:pt x="349" y="399"/>
                    </a:lnTo>
                    <a:lnTo>
                      <a:pt x="347" y="399"/>
                    </a:lnTo>
                    <a:lnTo>
                      <a:pt x="343" y="399"/>
                    </a:lnTo>
                    <a:lnTo>
                      <a:pt x="341" y="397"/>
                    </a:lnTo>
                    <a:lnTo>
                      <a:pt x="339" y="397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6" y="392"/>
                    </a:lnTo>
                    <a:lnTo>
                      <a:pt x="334" y="390"/>
                    </a:lnTo>
                    <a:lnTo>
                      <a:pt x="317" y="390"/>
                    </a:lnTo>
                    <a:lnTo>
                      <a:pt x="317" y="396"/>
                    </a:lnTo>
                    <a:lnTo>
                      <a:pt x="320" y="396"/>
                    </a:lnTo>
                    <a:lnTo>
                      <a:pt x="324" y="403"/>
                    </a:lnTo>
                    <a:lnTo>
                      <a:pt x="326" y="413"/>
                    </a:lnTo>
                    <a:lnTo>
                      <a:pt x="326" y="425"/>
                    </a:lnTo>
                    <a:lnTo>
                      <a:pt x="324" y="438"/>
                    </a:lnTo>
                    <a:lnTo>
                      <a:pt x="322" y="449"/>
                    </a:lnTo>
                    <a:lnTo>
                      <a:pt x="317" y="460"/>
                    </a:lnTo>
                    <a:lnTo>
                      <a:pt x="313" y="464"/>
                    </a:lnTo>
                    <a:lnTo>
                      <a:pt x="309" y="468"/>
                    </a:lnTo>
                    <a:lnTo>
                      <a:pt x="303" y="469"/>
                    </a:lnTo>
                    <a:lnTo>
                      <a:pt x="300" y="470"/>
                    </a:lnTo>
                    <a:lnTo>
                      <a:pt x="300" y="457"/>
                    </a:lnTo>
                    <a:lnTo>
                      <a:pt x="298" y="457"/>
                    </a:lnTo>
                    <a:lnTo>
                      <a:pt x="294" y="455"/>
                    </a:lnTo>
                    <a:lnTo>
                      <a:pt x="292" y="452"/>
                    </a:lnTo>
                    <a:lnTo>
                      <a:pt x="290" y="448"/>
                    </a:lnTo>
                    <a:lnTo>
                      <a:pt x="288" y="444"/>
                    </a:lnTo>
                    <a:lnTo>
                      <a:pt x="286" y="440"/>
                    </a:lnTo>
                    <a:lnTo>
                      <a:pt x="286" y="438"/>
                    </a:lnTo>
                    <a:lnTo>
                      <a:pt x="284" y="436"/>
                    </a:lnTo>
                    <a:lnTo>
                      <a:pt x="283" y="435"/>
                    </a:lnTo>
                    <a:lnTo>
                      <a:pt x="277" y="431"/>
                    </a:lnTo>
                    <a:lnTo>
                      <a:pt x="269" y="425"/>
                    </a:lnTo>
                    <a:lnTo>
                      <a:pt x="258" y="418"/>
                    </a:lnTo>
                    <a:lnTo>
                      <a:pt x="248" y="412"/>
                    </a:lnTo>
                    <a:lnTo>
                      <a:pt x="241" y="406"/>
                    </a:lnTo>
                    <a:lnTo>
                      <a:pt x="233" y="401"/>
                    </a:lnTo>
                    <a:lnTo>
                      <a:pt x="231" y="399"/>
                    </a:lnTo>
                    <a:lnTo>
                      <a:pt x="228" y="399"/>
                    </a:lnTo>
                    <a:lnTo>
                      <a:pt x="222" y="399"/>
                    </a:lnTo>
                    <a:lnTo>
                      <a:pt x="220" y="397"/>
                    </a:lnTo>
                    <a:lnTo>
                      <a:pt x="218" y="396"/>
                    </a:lnTo>
                    <a:lnTo>
                      <a:pt x="216" y="395"/>
                    </a:lnTo>
                    <a:lnTo>
                      <a:pt x="214" y="395"/>
                    </a:lnTo>
                    <a:lnTo>
                      <a:pt x="212" y="394"/>
                    </a:lnTo>
                    <a:lnTo>
                      <a:pt x="211" y="394"/>
                    </a:lnTo>
                    <a:lnTo>
                      <a:pt x="209" y="394"/>
                    </a:lnTo>
                    <a:lnTo>
                      <a:pt x="209" y="391"/>
                    </a:lnTo>
                    <a:lnTo>
                      <a:pt x="209" y="390"/>
                    </a:lnTo>
                    <a:lnTo>
                      <a:pt x="207" y="390"/>
                    </a:lnTo>
                    <a:lnTo>
                      <a:pt x="205" y="390"/>
                    </a:lnTo>
                    <a:lnTo>
                      <a:pt x="205" y="388"/>
                    </a:lnTo>
                    <a:lnTo>
                      <a:pt x="205" y="387"/>
                    </a:lnTo>
                    <a:lnTo>
                      <a:pt x="203" y="387"/>
                    </a:lnTo>
                    <a:lnTo>
                      <a:pt x="201" y="387"/>
                    </a:lnTo>
                    <a:lnTo>
                      <a:pt x="199" y="386"/>
                    </a:lnTo>
                    <a:lnTo>
                      <a:pt x="199" y="384"/>
                    </a:lnTo>
                    <a:lnTo>
                      <a:pt x="197" y="384"/>
                    </a:lnTo>
                    <a:lnTo>
                      <a:pt x="197" y="383"/>
                    </a:lnTo>
                    <a:lnTo>
                      <a:pt x="195" y="382"/>
                    </a:lnTo>
                    <a:lnTo>
                      <a:pt x="195" y="381"/>
                    </a:lnTo>
                    <a:lnTo>
                      <a:pt x="192" y="378"/>
                    </a:lnTo>
                    <a:lnTo>
                      <a:pt x="188" y="378"/>
                    </a:lnTo>
                    <a:lnTo>
                      <a:pt x="186" y="377"/>
                    </a:lnTo>
                    <a:lnTo>
                      <a:pt x="184" y="375"/>
                    </a:lnTo>
                    <a:lnTo>
                      <a:pt x="184" y="374"/>
                    </a:lnTo>
                    <a:lnTo>
                      <a:pt x="182" y="374"/>
                    </a:lnTo>
                    <a:lnTo>
                      <a:pt x="182" y="373"/>
                    </a:lnTo>
                    <a:lnTo>
                      <a:pt x="182" y="371"/>
                    </a:lnTo>
                    <a:lnTo>
                      <a:pt x="178" y="371"/>
                    </a:lnTo>
                    <a:lnTo>
                      <a:pt x="178" y="370"/>
                    </a:lnTo>
                    <a:lnTo>
                      <a:pt x="176" y="369"/>
                    </a:lnTo>
                    <a:lnTo>
                      <a:pt x="176" y="368"/>
                    </a:lnTo>
                    <a:lnTo>
                      <a:pt x="175" y="366"/>
                    </a:lnTo>
                    <a:lnTo>
                      <a:pt x="175" y="365"/>
                    </a:lnTo>
                    <a:lnTo>
                      <a:pt x="173" y="364"/>
                    </a:lnTo>
                    <a:lnTo>
                      <a:pt x="171" y="362"/>
                    </a:lnTo>
                    <a:lnTo>
                      <a:pt x="169" y="362"/>
                    </a:lnTo>
                    <a:lnTo>
                      <a:pt x="169" y="360"/>
                    </a:lnTo>
                    <a:lnTo>
                      <a:pt x="167" y="356"/>
                    </a:lnTo>
                    <a:lnTo>
                      <a:pt x="165" y="353"/>
                    </a:lnTo>
                    <a:lnTo>
                      <a:pt x="163" y="349"/>
                    </a:lnTo>
                    <a:lnTo>
                      <a:pt x="161" y="345"/>
                    </a:lnTo>
                    <a:lnTo>
                      <a:pt x="159" y="343"/>
                    </a:lnTo>
                    <a:lnTo>
                      <a:pt x="157" y="342"/>
                    </a:lnTo>
                    <a:lnTo>
                      <a:pt x="156" y="340"/>
                    </a:lnTo>
                    <a:lnTo>
                      <a:pt x="156" y="336"/>
                    </a:lnTo>
                    <a:lnTo>
                      <a:pt x="152" y="331"/>
                    </a:lnTo>
                    <a:lnTo>
                      <a:pt x="150" y="326"/>
                    </a:lnTo>
                    <a:lnTo>
                      <a:pt x="146" y="321"/>
                    </a:lnTo>
                    <a:lnTo>
                      <a:pt x="142" y="314"/>
                    </a:lnTo>
                    <a:lnTo>
                      <a:pt x="139" y="310"/>
                    </a:lnTo>
                    <a:lnTo>
                      <a:pt x="135" y="307"/>
                    </a:lnTo>
                    <a:lnTo>
                      <a:pt x="133" y="304"/>
                    </a:lnTo>
                    <a:lnTo>
                      <a:pt x="133" y="296"/>
                    </a:lnTo>
                    <a:lnTo>
                      <a:pt x="129" y="288"/>
                    </a:lnTo>
                    <a:lnTo>
                      <a:pt x="125" y="281"/>
                    </a:lnTo>
                    <a:lnTo>
                      <a:pt x="120" y="273"/>
                    </a:lnTo>
                    <a:lnTo>
                      <a:pt x="114" y="266"/>
                    </a:lnTo>
                    <a:lnTo>
                      <a:pt x="110" y="258"/>
                    </a:lnTo>
                    <a:lnTo>
                      <a:pt x="108" y="251"/>
                    </a:lnTo>
                    <a:lnTo>
                      <a:pt x="106" y="243"/>
                    </a:lnTo>
                    <a:lnTo>
                      <a:pt x="106" y="242"/>
                    </a:lnTo>
                    <a:lnTo>
                      <a:pt x="103" y="240"/>
                    </a:lnTo>
                    <a:lnTo>
                      <a:pt x="101" y="239"/>
                    </a:lnTo>
                    <a:lnTo>
                      <a:pt x="97" y="236"/>
                    </a:lnTo>
                    <a:lnTo>
                      <a:pt x="93" y="234"/>
                    </a:lnTo>
                    <a:lnTo>
                      <a:pt x="91" y="231"/>
                    </a:lnTo>
                    <a:lnTo>
                      <a:pt x="89" y="229"/>
                    </a:lnTo>
                    <a:lnTo>
                      <a:pt x="89" y="227"/>
                    </a:lnTo>
                    <a:lnTo>
                      <a:pt x="87" y="227"/>
                    </a:lnTo>
                    <a:lnTo>
                      <a:pt x="84" y="227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1"/>
                    </a:lnTo>
                    <a:lnTo>
                      <a:pt x="70" y="221"/>
                    </a:lnTo>
                    <a:lnTo>
                      <a:pt x="66" y="218"/>
                    </a:lnTo>
                    <a:lnTo>
                      <a:pt x="66" y="203"/>
                    </a:lnTo>
                    <a:lnTo>
                      <a:pt x="70" y="203"/>
                    </a:lnTo>
                    <a:lnTo>
                      <a:pt x="72" y="199"/>
                    </a:lnTo>
                    <a:lnTo>
                      <a:pt x="72" y="192"/>
                    </a:lnTo>
                    <a:lnTo>
                      <a:pt x="70" y="184"/>
                    </a:lnTo>
                    <a:lnTo>
                      <a:pt x="68" y="177"/>
                    </a:lnTo>
                    <a:lnTo>
                      <a:pt x="66" y="169"/>
                    </a:lnTo>
                    <a:lnTo>
                      <a:pt x="65" y="162"/>
                    </a:lnTo>
                    <a:lnTo>
                      <a:pt x="63" y="157"/>
                    </a:lnTo>
                    <a:lnTo>
                      <a:pt x="61" y="153"/>
                    </a:lnTo>
                    <a:lnTo>
                      <a:pt x="57" y="153"/>
                    </a:lnTo>
                    <a:lnTo>
                      <a:pt x="55" y="151"/>
                    </a:lnTo>
                    <a:lnTo>
                      <a:pt x="55" y="147"/>
                    </a:lnTo>
                    <a:lnTo>
                      <a:pt x="53" y="142"/>
                    </a:lnTo>
                    <a:lnTo>
                      <a:pt x="53" y="135"/>
                    </a:lnTo>
                    <a:lnTo>
                      <a:pt x="51" y="129"/>
                    </a:lnTo>
                    <a:lnTo>
                      <a:pt x="51" y="121"/>
                    </a:lnTo>
                    <a:lnTo>
                      <a:pt x="49" y="113"/>
                    </a:lnTo>
                    <a:lnTo>
                      <a:pt x="49" y="105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1" name="Freeform 19">
                <a:extLst>
                  <a:ext uri="{FF2B5EF4-FFF2-40B4-BE49-F238E27FC236}">
                    <a16:creationId xmlns:a16="http://schemas.microsoft.com/office/drawing/2014/main" id="{1D936040-9CAA-281D-E9D2-0A87128F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3231"/>
                <a:ext cx="45" cy="91"/>
              </a:xfrm>
              <a:custGeom>
                <a:avLst/>
                <a:gdLst>
                  <a:gd name="T0" fmla="*/ 45 w 45"/>
                  <a:gd name="T1" fmla="*/ 52 h 91"/>
                  <a:gd name="T2" fmla="*/ 43 w 45"/>
                  <a:gd name="T3" fmla="*/ 58 h 91"/>
                  <a:gd name="T4" fmla="*/ 42 w 45"/>
                  <a:gd name="T5" fmla="*/ 62 h 91"/>
                  <a:gd name="T6" fmla="*/ 38 w 45"/>
                  <a:gd name="T7" fmla="*/ 68 h 91"/>
                  <a:gd name="T8" fmla="*/ 34 w 45"/>
                  <a:gd name="T9" fmla="*/ 73 h 91"/>
                  <a:gd name="T10" fmla="*/ 28 w 45"/>
                  <a:gd name="T11" fmla="*/ 77 h 91"/>
                  <a:gd name="T12" fmla="*/ 24 w 45"/>
                  <a:gd name="T13" fmla="*/ 82 h 91"/>
                  <a:gd name="T14" fmla="*/ 21 w 45"/>
                  <a:gd name="T15" fmla="*/ 86 h 91"/>
                  <a:gd name="T16" fmla="*/ 15 w 45"/>
                  <a:gd name="T17" fmla="*/ 91 h 91"/>
                  <a:gd name="T18" fmla="*/ 11 w 45"/>
                  <a:gd name="T19" fmla="*/ 90 h 91"/>
                  <a:gd name="T20" fmla="*/ 5 w 45"/>
                  <a:gd name="T21" fmla="*/ 87 h 91"/>
                  <a:gd name="T22" fmla="*/ 4 w 45"/>
                  <a:gd name="T23" fmla="*/ 84 h 91"/>
                  <a:gd name="T24" fmla="*/ 2 w 45"/>
                  <a:gd name="T25" fmla="*/ 82 h 91"/>
                  <a:gd name="T26" fmla="*/ 0 w 45"/>
                  <a:gd name="T27" fmla="*/ 75 h 91"/>
                  <a:gd name="T28" fmla="*/ 0 w 45"/>
                  <a:gd name="T29" fmla="*/ 68 h 91"/>
                  <a:gd name="T30" fmla="*/ 2 w 45"/>
                  <a:gd name="T31" fmla="*/ 60 h 91"/>
                  <a:gd name="T32" fmla="*/ 4 w 45"/>
                  <a:gd name="T33" fmla="*/ 51 h 91"/>
                  <a:gd name="T34" fmla="*/ 5 w 45"/>
                  <a:gd name="T35" fmla="*/ 43 h 91"/>
                  <a:gd name="T36" fmla="*/ 5 w 45"/>
                  <a:gd name="T37" fmla="*/ 34 h 91"/>
                  <a:gd name="T38" fmla="*/ 30 w 45"/>
                  <a:gd name="T39" fmla="*/ 0 h 91"/>
                  <a:gd name="T40" fmla="*/ 32 w 45"/>
                  <a:gd name="T41" fmla="*/ 7 h 91"/>
                  <a:gd name="T42" fmla="*/ 30 w 45"/>
                  <a:gd name="T43" fmla="*/ 13 h 91"/>
                  <a:gd name="T44" fmla="*/ 28 w 45"/>
                  <a:gd name="T45" fmla="*/ 19 h 91"/>
                  <a:gd name="T46" fmla="*/ 26 w 45"/>
                  <a:gd name="T47" fmla="*/ 27 h 91"/>
                  <a:gd name="T48" fmla="*/ 24 w 45"/>
                  <a:gd name="T49" fmla="*/ 35 h 91"/>
                  <a:gd name="T50" fmla="*/ 26 w 45"/>
                  <a:gd name="T51" fmla="*/ 42 h 91"/>
                  <a:gd name="T52" fmla="*/ 30 w 45"/>
                  <a:gd name="T53" fmla="*/ 45 h 91"/>
                  <a:gd name="T54" fmla="*/ 34 w 45"/>
                  <a:gd name="T55" fmla="*/ 48 h 91"/>
                  <a:gd name="T56" fmla="*/ 38 w 45"/>
                  <a:gd name="T57" fmla="*/ 51 h 91"/>
                  <a:gd name="T58" fmla="*/ 45 w 45"/>
                  <a:gd name="T59" fmla="*/ 52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5" h="91">
                    <a:moveTo>
                      <a:pt x="45" y="52"/>
                    </a:moveTo>
                    <a:lnTo>
                      <a:pt x="43" y="58"/>
                    </a:lnTo>
                    <a:lnTo>
                      <a:pt x="42" y="62"/>
                    </a:lnTo>
                    <a:lnTo>
                      <a:pt x="38" y="68"/>
                    </a:lnTo>
                    <a:lnTo>
                      <a:pt x="34" y="73"/>
                    </a:lnTo>
                    <a:lnTo>
                      <a:pt x="28" y="77"/>
                    </a:lnTo>
                    <a:lnTo>
                      <a:pt x="24" y="82"/>
                    </a:lnTo>
                    <a:lnTo>
                      <a:pt x="21" y="86"/>
                    </a:lnTo>
                    <a:lnTo>
                      <a:pt x="15" y="91"/>
                    </a:lnTo>
                    <a:lnTo>
                      <a:pt x="11" y="90"/>
                    </a:lnTo>
                    <a:lnTo>
                      <a:pt x="5" y="87"/>
                    </a:lnTo>
                    <a:lnTo>
                      <a:pt x="4" y="84"/>
                    </a:lnTo>
                    <a:lnTo>
                      <a:pt x="2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2" y="60"/>
                    </a:lnTo>
                    <a:lnTo>
                      <a:pt x="4" y="51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0" y="0"/>
                    </a:lnTo>
                    <a:lnTo>
                      <a:pt x="32" y="7"/>
                    </a:lnTo>
                    <a:lnTo>
                      <a:pt x="30" y="13"/>
                    </a:lnTo>
                    <a:lnTo>
                      <a:pt x="28" y="19"/>
                    </a:lnTo>
                    <a:lnTo>
                      <a:pt x="26" y="27"/>
                    </a:lnTo>
                    <a:lnTo>
                      <a:pt x="24" y="35"/>
                    </a:lnTo>
                    <a:lnTo>
                      <a:pt x="26" y="42"/>
                    </a:lnTo>
                    <a:lnTo>
                      <a:pt x="30" y="45"/>
                    </a:lnTo>
                    <a:lnTo>
                      <a:pt x="34" y="48"/>
                    </a:lnTo>
                    <a:lnTo>
                      <a:pt x="38" y="51"/>
                    </a:ln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2" name="Freeform 20">
                <a:extLst>
                  <a:ext uri="{FF2B5EF4-FFF2-40B4-BE49-F238E27FC236}">
                    <a16:creationId xmlns:a16="http://schemas.microsoft.com/office/drawing/2014/main" id="{E28EA9AE-FAB6-0F7E-1100-C192D8346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3228"/>
                <a:ext cx="519" cy="722"/>
              </a:xfrm>
              <a:custGeom>
                <a:avLst/>
                <a:gdLst>
                  <a:gd name="T0" fmla="*/ 282 w 519"/>
                  <a:gd name="T1" fmla="*/ 13 h 722"/>
                  <a:gd name="T2" fmla="*/ 322 w 519"/>
                  <a:gd name="T3" fmla="*/ 2 h 722"/>
                  <a:gd name="T4" fmla="*/ 318 w 519"/>
                  <a:gd name="T5" fmla="*/ 12 h 722"/>
                  <a:gd name="T6" fmla="*/ 311 w 519"/>
                  <a:gd name="T7" fmla="*/ 26 h 722"/>
                  <a:gd name="T8" fmla="*/ 298 w 519"/>
                  <a:gd name="T9" fmla="*/ 38 h 722"/>
                  <a:gd name="T10" fmla="*/ 290 w 519"/>
                  <a:gd name="T11" fmla="*/ 45 h 722"/>
                  <a:gd name="T12" fmla="*/ 286 w 519"/>
                  <a:gd name="T13" fmla="*/ 52 h 722"/>
                  <a:gd name="T14" fmla="*/ 273 w 519"/>
                  <a:gd name="T15" fmla="*/ 68 h 722"/>
                  <a:gd name="T16" fmla="*/ 288 w 519"/>
                  <a:gd name="T17" fmla="*/ 190 h 722"/>
                  <a:gd name="T18" fmla="*/ 305 w 519"/>
                  <a:gd name="T19" fmla="*/ 219 h 722"/>
                  <a:gd name="T20" fmla="*/ 324 w 519"/>
                  <a:gd name="T21" fmla="*/ 238 h 722"/>
                  <a:gd name="T22" fmla="*/ 345 w 519"/>
                  <a:gd name="T23" fmla="*/ 256 h 722"/>
                  <a:gd name="T24" fmla="*/ 354 w 519"/>
                  <a:gd name="T25" fmla="*/ 325 h 722"/>
                  <a:gd name="T26" fmla="*/ 364 w 519"/>
                  <a:gd name="T27" fmla="*/ 355 h 722"/>
                  <a:gd name="T28" fmla="*/ 377 w 519"/>
                  <a:gd name="T29" fmla="*/ 385 h 722"/>
                  <a:gd name="T30" fmla="*/ 398 w 519"/>
                  <a:gd name="T31" fmla="*/ 415 h 722"/>
                  <a:gd name="T32" fmla="*/ 421 w 519"/>
                  <a:gd name="T33" fmla="*/ 442 h 722"/>
                  <a:gd name="T34" fmla="*/ 474 w 519"/>
                  <a:gd name="T35" fmla="*/ 489 h 722"/>
                  <a:gd name="T36" fmla="*/ 512 w 519"/>
                  <a:gd name="T37" fmla="*/ 502 h 722"/>
                  <a:gd name="T38" fmla="*/ 519 w 519"/>
                  <a:gd name="T39" fmla="*/ 512 h 722"/>
                  <a:gd name="T40" fmla="*/ 508 w 519"/>
                  <a:gd name="T41" fmla="*/ 520 h 722"/>
                  <a:gd name="T42" fmla="*/ 502 w 519"/>
                  <a:gd name="T43" fmla="*/ 521 h 722"/>
                  <a:gd name="T44" fmla="*/ 470 w 519"/>
                  <a:gd name="T45" fmla="*/ 528 h 722"/>
                  <a:gd name="T46" fmla="*/ 425 w 519"/>
                  <a:gd name="T47" fmla="*/ 540 h 722"/>
                  <a:gd name="T48" fmla="*/ 354 w 519"/>
                  <a:gd name="T49" fmla="*/ 570 h 722"/>
                  <a:gd name="T50" fmla="*/ 250 w 519"/>
                  <a:gd name="T51" fmla="*/ 553 h 722"/>
                  <a:gd name="T52" fmla="*/ 275 w 519"/>
                  <a:gd name="T53" fmla="*/ 566 h 722"/>
                  <a:gd name="T54" fmla="*/ 286 w 519"/>
                  <a:gd name="T55" fmla="*/ 577 h 722"/>
                  <a:gd name="T56" fmla="*/ 290 w 519"/>
                  <a:gd name="T57" fmla="*/ 589 h 722"/>
                  <a:gd name="T58" fmla="*/ 246 w 519"/>
                  <a:gd name="T59" fmla="*/ 587 h 722"/>
                  <a:gd name="T60" fmla="*/ 174 w 519"/>
                  <a:gd name="T61" fmla="*/ 581 h 722"/>
                  <a:gd name="T62" fmla="*/ 180 w 519"/>
                  <a:gd name="T63" fmla="*/ 586 h 722"/>
                  <a:gd name="T64" fmla="*/ 184 w 519"/>
                  <a:gd name="T65" fmla="*/ 591 h 722"/>
                  <a:gd name="T66" fmla="*/ 188 w 519"/>
                  <a:gd name="T67" fmla="*/ 602 h 722"/>
                  <a:gd name="T68" fmla="*/ 178 w 519"/>
                  <a:gd name="T69" fmla="*/ 611 h 722"/>
                  <a:gd name="T70" fmla="*/ 174 w 519"/>
                  <a:gd name="T71" fmla="*/ 616 h 722"/>
                  <a:gd name="T72" fmla="*/ 152 w 519"/>
                  <a:gd name="T73" fmla="*/ 631 h 722"/>
                  <a:gd name="T74" fmla="*/ 133 w 519"/>
                  <a:gd name="T75" fmla="*/ 651 h 722"/>
                  <a:gd name="T76" fmla="*/ 116 w 519"/>
                  <a:gd name="T77" fmla="*/ 679 h 722"/>
                  <a:gd name="T78" fmla="*/ 104 w 519"/>
                  <a:gd name="T79" fmla="*/ 694 h 722"/>
                  <a:gd name="T80" fmla="*/ 95 w 519"/>
                  <a:gd name="T81" fmla="*/ 698 h 722"/>
                  <a:gd name="T82" fmla="*/ 51 w 519"/>
                  <a:gd name="T83" fmla="*/ 716 h 722"/>
                  <a:gd name="T84" fmla="*/ 0 w 519"/>
                  <a:gd name="T85" fmla="*/ 714 h 722"/>
                  <a:gd name="T86" fmla="*/ 11 w 519"/>
                  <a:gd name="T87" fmla="*/ 685 h 722"/>
                  <a:gd name="T88" fmla="*/ 19 w 519"/>
                  <a:gd name="T89" fmla="*/ 668 h 722"/>
                  <a:gd name="T90" fmla="*/ 27 w 519"/>
                  <a:gd name="T91" fmla="*/ 657 h 722"/>
                  <a:gd name="T92" fmla="*/ 51 w 519"/>
                  <a:gd name="T93" fmla="*/ 543 h 722"/>
                  <a:gd name="T94" fmla="*/ 142 w 519"/>
                  <a:gd name="T95" fmla="*/ 479 h 722"/>
                  <a:gd name="T96" fmla="*/ 347 w 519"/>
                  <a:gd name="T97" fmla="*/ 494 h 722"/>
                  <a:gd name="T98" fmla="*/ 381 w 519"/>
                  <a:gd name="T99" fmla="*/ 472 h 722"/>
                  <a:gd name="T100" fmla="*/ 368 w 519"/>
                  <a:gd name="T101" fmla="*/ 452 h 722"/>
                  <a:gd name="T102" fmla="*/ 356 w 519"/>
                  <a:gd name="T103" fmla="*/ 433 h 722"/>
                  <a:gd name="T104" fmla="*/ 343 w 519"/>
                  <a:gd name="T105" fmla="*/ 415 h 722"/>
                  <a:gd name="T106" fmla="*/ 313 w 519"/>
                  <a:gd name="T107" fmla="*/ 344 h 722"/>
                  <a:gd name="T108" fmla="*/ 300 w 519"/>
                  <a:gd name="T109" fmla="*/ 321 h 722"/>
                  <a:gd name="T110" fmla="*/ 279 w 519"/>
                  <a:gd name="T111" fmla="*/ 237 h 722"/>
                  <a:gd name="T112" fmla="*/ 254 w 519"/>
                  <a:gd name="T113" fmla="*/ 200 h 722"/>
                  <a:gd name="T114" fmla="*/ 246 w 519"/>
                  <a:gd name="T115" fmla="*/ 119 h 722"/>
                  <a:gd name="T116" fmla="*/ 231 w 519"/>
                  <a:gd name="T117" fmla="*/ 55 h 722"/>
                  <a:gd name="T118" fmla="*/ 222 w 519"/>
                  <a:gd name="T119" fmla="*/ 17 h 722"/>
                  <a:gd name="T120" fmla="*/ 237 w 519"/>
                  <a:gd name="T121" fmla="*/ 7 h 7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19" h="722">
                    <a:moveTo>
                      <a:pt x="237" y="7"/>
                    </a:moveTo>
                    <a:lnTo>
                      <a:pt x="250" y="11"/>
                    </a:lnTo>
                    <a:lnTo>
                      <a:pt x="262" y="13"/>
                    </a:lnTo>
                    <a:lnTo>
                      <a:pt x="271" y="13"/>
                    </a:lnTo>
                    <a:lnTo>
                      <a:pt x="282" y="13"/>
                    </a:lnTo>
                    <a:lnTo>
                      <a:pt x="292" y="11"/>
                    </a:lnTo>
                    <a:lnTo>
                      <a:pt x="301" y="8"/>
                    </a:lnTo>
                    <a:lnTo>
                      <a:pt x="311" y="4"/>
                    </a:lnTo>
                    <a:lnTo>
                      <a:pt x="322" y="0"/>
                    </a:lnTo>
                    <a:lnTo>
                      <a:pt x="322" y="2"/>
                    </a:lnTo>
                    <a:lnTo>
                      <a:pt x="322" y="4"/>
                    </a:lnTo>
                    <a:lnTo>
                      <a:pt x="320" y="6"/>
                    </a:lnTo>
                    <a:lnTo>
                      <a:pt x="320" y="8"/>
                    </a:lnTo>
                    <a:lnTo>
                      <a:pt x="320" y="11"/>
                    </a:lnTo>
                    <a:lnTo>
                      <a:pt x="318" y="12"/>
                    </a:lnTo>
                    <a:lnTo>
                      <a:pt x="318" y="15"/>
                    </a:lnTo>
                    <a:lnTo>
                      <a:pt x="318" y="16"/>
                    </a:lnTo>
                    <a:lnTo>
                      <a:pt x="313" y="16"/>
                    </a:lnTo>
                    <a:lnTo>
                      <a:pt x="313" y="25"/>
                    </a:lnTo>
                    <a:lnTo>
                      <a:pt x="311" y="26"/>
                    </a:lnTo>
                    <a:lnTo>
                      <a:pt x="309" y="29"/>
                    </a:lnTo>
                    <a:lnTo>
                      <a:pt x="307" y="32"/>
                    </a:lnTo>
                    <a:lnTo>
                      <a:pt x="303" y="34"/>
                    </a:lnTo>
                    <a:lnTo>
                      <a:pt x="301" y="37"/>
                    </a:lnTo>
                    <a:lnTo>
                      <a:pt x="298" y="38"/>
                    </a:lnTo>
                    <a:lnTo>
                      <a:pt x="294" y="39"/>
                    </a:lnTo>
                    <a:lnTo>
                      <a:pt x="292" y="41"/>
                    </a:lnTo>
                    <a:lnTo>
                      <a:pt x="292" y="42"/>
                    </a:lnTo>
                    <a:lnTo>
                      <a:pt x="290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8" y="48"/>
                    </a:lnTo>
                    <a:lnTo>
                      <a:pt x="288" y="50"/>
                    </a:lnTo>
                    <a:lnTo>
                      <a:pt x="286" y="51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1" y="55"/>
                    </a:lnTo>
                    <a:lnTo>
                      <a:pt x="279" y="56"/>
                    </a:lnTo>
                    <a:lnTo>
                      <a:pt x="277" y="60"/>
                    </a:lnTo>
                    <a:lnTo>
                      <a:pt x="273" y="68"/>
                    </a:lnTo>
                    <a:lnTo>
                      <a:pt x="271" y="78"/>
                    </a:lnTo>
                    <a:lnTo>
                      <a:pt x="271" y="104"/>
                    </a:lnTo>
                    <a:lnTo>
                      <a:pt x="273" y="134"/>
                    </a:lnTo>
                    <a:lnTo>
                      <a:pt x="281" y="164"/>
                    </a:lnTo>
                    <a:lnTo>
                      <a:pt x="288" y="190"/>
                    </a:lnTo>
                    <a:lnTo>
                      <a:pt x="292" y="200"/>
                    </a:lnTo>
                    <a:lnTo>
                      <a:pt x="296" y="208"/>
                    </a:lnTo>
                    <a:lnTo>
                      <a:pt x="300" y="213"/>
                    </a:lnTo>
                    <a:lnTo>
                      <a:pt x="305" y="216"/>
                    </a:lnTo>
                    <a:lnTo>
                      <a:pt x="305" y="219"/>
                    </a:lnTo>
                    <a:lnTo>
                      <a:pt x="305" y="221"/>
                    </a:lnTo>
                    <a:lnTo>
                      <a:pt x="309" y="225"/>
                    </a:lnTo>
                    <a:lnTo>
                      <a:pt x="315" y="229"/>
                    </a:lnTo>
                    <a:lnTo>
                      <a:pt x="320" y="234"/>
                    </a:lnTo>
                    <a:lnTo>
                      <a:pt x="324" y="238"/>
                    </a:lnTo>
                    <a:lnTo>
                      <a:pt x="330" y="242"/>
                    </a:lnTo>
                    <a:lnTo>
                      <a:pt x="336" y="244"/>
                    </a:lnTo>
                    <a:lnTo>
                      <a:pt x="339" y="247"/>
                    </a:lnTo>
                    <a:lnTo>
                      <a:pt x="345" y="250"/>
                    </a:lnTo>
                    <a:lnTo>
                      <a:pt x="345" y="256"/>
                    </a:lnTo>
                    <a:lnTo>
                      <a:pt x="347" y="267"/>
                    </a:lnTo>
                    <a:lnTo>
                      <a:pt x="349" y="281"/>
                    </a:lnTo>
                    <a:lnTo>
                      <a:pt x="351" y="298"/>
                    </a:lnTo>
                    <a:lnTo>
                      <a:pt x="353" y="312"/>
                    </a:lnTo>
                    <a:lnTo>
                      <a:pt x="354" y="325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58" y="344"/>
                    </a:lnTo>
                    <a:lnTo>
                      <a:pt x="362" y="350"/>
                    </a:lnTo>
                    <a:lnTo>
                      <a:pt x="364" y="355"/>
                    </a:lnTo>
                    <a:lnTo>
                      <a:pt x="368" y="361"/>
                    </a:lnTo>
                    <a:lnTo>
                      <a:pt x="372" y="367"/>
                    </a:lnTo>
                    <a:lnTo>
                      <a:pt x="373" y="373"/>
                    </a:lnTo>
                    <a:lnTo>
                      <a:pt x="375" y="378"/>
                    </a:lnTo>
                    <a:lnTo>
                      <a:pt x="377" y="385"/>
                    </a:lnTo>
                    <a:lnTo>
                      <a:pt x="379" y="386"/>
                    </a:lnTo>
                    <a:lnTo>
                      <a:pt x="383" y="391"/>
                    </a:lnTo>
                    <a:lnTo>
                      <a:pt x="389" y="398"/>
                    </a:lnTo>
                    <a:lnTo>
                      <a:pt x="394" y="407"/>
                    </a:lnTo>
                    <a:lnTo>
                      <a:pt x="398" y="415"/>
                    </a:lnTo>
                    <a:lnTo>
                      <a:pt x="404" y="424"/>
                    </a:lnTo>
                    <a:lnTo>
                      <a:pt x="406" y="429"/>
                    </a:lnTo>
                    <a:lnTo>
                      <a:pt x="408" y="433"/>
                    </a:lnTo>
                    <a:lnTo>
                      <a:pt x="413" y="437"/>
                    </a:lnTo>
                    <a:lnTo>
                      <a:pt x="421" y="442"/>
                    </a:lnTo>
                    <a:lnTo>
                      <a:pt x="430" y="451"/>
                    </a:lnTo>
                    <a:lnTo>
                      <a:pt x="440" y="460"/>
                    </a:lnTo>
                    <a:lnTo>
                      <a:pt x="451" y="470"/>
                    </a:lnTo>
                    <a:lnTo>
                      <a:pt x="463" y="481"/>
                    </a:lnTo>
                    <a:lnTo>
                      <a:pt x="474" y="489"/>
                    </a:lnTo>
                    <a:lnTo>
                      <a:pt x="483" y="495"/>
                    </a:lnTo>
                    <a:lnTo>
                      <a:pt x="483" y="498"/>
                    </a:lnTo>
                    <a:lnTo>
                      <a:pt x="510" y="498"/>
                    </a:lnTo>
                    <a:lnTo>
                      <a:pt x="512" y="499"/>
                    </a:lnTo>
                    <a:lnTo>
                      <a:pt x="512" y="502"/>
                    </a:lnTo>
                    <a:lnTo>
                      <a:pt x="514" y="503"/>
                    </a:lnTo>
                    <a:lnTo>
                      <a:pt x="516" y="505"/>
                    </a:lnTo>
                    <a:lnTo>
                      <a:pt x="517" y="508"/>
                    </a:lnTo>
                    <a:lnTo>
                      <a:pt x="517" y="509"/>
                    </a:lnTo>
                    <a:lnTo>
                      <a:pt x="519" y="512"/>
                    </a:lnTo>
                    <a:lnTo>
                      <a:pt x="519" y="513"/>
                    </a:lnTo>
                    <a:lnTo>
                      <a:pt x="516" y="516"/>
                    </a:lnTo>
                    <a:lnTo>
                      <a:pt x="510" y="520"/>
                    </a:lnTo>
                    <a:lnTo>
                      <a:pt x="508" y="520"/>
                    </a:lnTo>
                    <a:lnTo>
                      <a:pt x="506" y="520"/>
                    </a:lnTo>
                    <a:lnTo>
                      <a:pt x="504" y="520"/>
                    </a:lnTo>
                    <a:lnTo>
                      <a:pt x="502" y="521"/>
                    </a:lnTo>
                    <a:lnTo>
                      <a:pt x="502" y="522"/>
                    </a:lnTo>
                    <a:lnTo>
                      <a:pt x="495" y="522"/>
                    </a:lnTo>
                    <a:lnTo>
                      <a:pt x="487" y="524"/>
                    </a:lnTo>
                    <a:lnTo>
                      <a:pt x="480" y="525"/>
                    </a:lnTo>
                    <a:lnTo>
                      <a:pt x="470" y="528"/>
                    </a:lnTo>
                    <a:lnTo>
                      <a:pt x="463" y="529"/>
                    </a:lnTo>
                    <a:lnTo>
                      <a:pt x="453" y="530"/>
                    </a:lnTo>
                    <a:lnTo>
                      <a:pt x="445" y="531"/>
                    </a:lnTo>
                    <a:lnTo>
                      <a:pt x="440" y="531"/>
                    </a:lnTo>
                    <a:lnTo>
                      <a:pt x="425" y="540"/>
                    </a:lnTo>
                    <a:lnTo>
                      <a:pt x="425" y="572"/>
                    </a:lnTo>
                    <a:lnTo>
                      <a:pt x="417" y="578"/>
                    </a:lnTo>
                    <a:lnTo>
                      <a:pt x="396" y="577"/>
                    </a:lnTo>
                    <a:lnTo>
                      <a:pt x="375" y="574"/>
                    </a:lnTo>
                    <a:lnTo>
                      <a:pt x="354" y="570"/>
                    </a:lnTo>
                    <a:lnTo>
                      <a:pt x="334" y="565"/>
                    </a:lnTo>
                    <a:lnTo>
                      <a:pt x="313" y="561"/>
                    </a:lnTo>
                    <a:lnTo>
                      <a:pt x="292" y="557"/>
                    </a:lnTo>
                    <a:lnTo>
                      <a:pt x="271" y="553"/>
                    </a:lnTo>
                    <a:lnTo>
                      <a:pt x="250" y="553"/>
                    </a:lnTo>
                    <a:lnTo>
                      <a:pt x="260" y="559"/>
                    </a:lnTo>
                    <a:lnTo>
                      <a:pt x="264" y="560"/>
                    </a:lnTo>
                    <a:lnTo>
                      <a:pt x="267" y="561"/>
                    </a:lnTo>
                    <a:lnTo>
                      <a:pt x="271" y="564"/>
                    </a:lnTo>
                    <a:lnTo>
                      <a:pt x="275" y="566"/>
                    </a:lnTo>
                    <a:lnTo>
                      <a:pt x="279" y="569"/>
                    </a:lnTo>
                    <a:lnTo>
                      <a:pt x="282" y="572"/>
                    </a:lnTo>
                    <a:lnTo>
                      <a:pt x="284" y="574"/>
                    </a:lnTo>
                    <a:lnTo>
                      <a:pt x="286" y="574"/>
                    </a:lnTo>
                    <a:lnTo>
                      <a:pt x="286" y="577"/>
                    </a:lnTo>
                    <a:lnTo>
                      <a:pt x="288" y="579"/>
                    </a:lnTo>
                    <a:lnTo>
                      <a:pt x="288" y="581"/>
                    </a:lnTo>
                    <a:lnTo>
                      <a:pt x="288" y="583"/>
                    </a:lnTo>
                    <a:lnTo>
                      <a:pt x="290" y="586"/>
                    </a:lnTo>
                    <a:lnTo>
                      <a:pt x="290" y="589"/>
                    </a:lnTo>
                    <a:lnTo>
                      <a:pt x="292" y="591"/>
                    </a:lnTo>
                    <a:lnTo>
                      <a:pt x="292" y="592"/>
                    </a:lnTo>
                    <a:lnTo>
                      <a:pt x="277" y="592"/>
                    </a:lnTo>
                    <a:lnTo>
                      <a:pt x="262" y="590"/>
                    </a:lnTo>
                    <a:lnTo>
                      <a:pt x="246" y="587"/>
                    </a:lnTo>
                    <a:lnTo>
                      <a:pt x="233" y="583"/>
                    </a:lnTo>
                    <a:lnTo>
                      <a:pt x="218" y="581"/>
                    </a:lnTo>
                    <a:lnTo>
                      <a:pt x="205" y="578"/>
                    </a:lnTo>
                    <a:lnTo>
                      <a:pt x="190" y="578"/>
                    </a:lnTo>
                    <a:lnTo>
                      <a:pt x="174" y="581"/>
                    </a:lnTo>
                    <a:lnTo>
                      <a:pt x="178" y="581"/>
                    </a:lnTo>
                    <a:lnTo>
                      <a:pt x="180" y="582"/>
                    </a:lnTo>
                    <a:lnTo>
                      <a:pt x="180" y="583"/>
                    </a:lnTo>
                    <a:lnTo>
                      <a:pt x="180" y="585"/>
                    </a:lnTo>
                    <a:lnTo>
                      <a:pt x="180" y="586"/>
                    </a:lnTo>
                    <a:lnTo>
                      <a:pt x="180" y="587"/>
                    </a:lnTo>
                    <a:lnTo>
                      <a:pt x="180" y="589"/>
                    </a:lnTo>
                    <a:lnTo>
                      <a:pt x="180" y="590"/>
                    </a:lnTo>
                    <a:lnTo>
                      <a:pt x="184" y="590"/>
                    </a:lnTo>
                    <a:lnTo>
                      <a:pt x="184" y="591"/>
                    </a:lnTo>
                    <a:lnTo>
                      <a:pt x="184" y="594"/>
                    </a:lnTo>
                    <a:lnTo>
                      <a:pt x="186" y="595"/>
                    </a:lnTo>
                    <a:lnTo>
                      <a:pt x="186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8" y="604"/>
                    </a:lnTo>
                    <a:lnTo>
                      <a:pt x="188" y="605"/>
                    </a:lnTo>
                    <a:lnTo>
                      <a:pt x="180" y="608"/>
                    </a:lnTo>
                    <a:lnTo>
                      <a:pt x="178" y="609"/>
                    </a:lnTo>
                    <a:lnTo>
                      <a:pt x="178" y="611"/>
                    </a:lnTo>
                    <a:lnTo>
                      <a:pt x="178" y="612"/>
                    </a:lnTo>
                    <a:lnTo>
                      <a:pt x="176" y="613"/>
                    </a:lnTo>
                    <a:lnTo>
                      <a:pt x="176" y="614"/>
                    </a:lnTo>
                    <a:lnTo>
                      <a:pt x="174" y="616"/>
                    </a:lnTo>
                    <a:lnTo>
                      <a:pt x="174" y="617"/>
                    </a:lnTo>
                    <a:lnTo>
                      <a:pt x="169" y="618"/>
                    </a:lnTo>
                    <a:lnTo>
                      <a:pt x="163" y="622"/>
                    </a:lnTo>
                    <a:lnTo>
                      <a:pt x="157" y="626"/>
                    </a:lnTo>
                    <a:lnTo>
                      <a:pt x="152" y="631"/>
                    </a:lnTo>
                    <a:lnTo>
                      <a:pt x="146" y="637"/>
                    </a:lnTo>
                    <a:lnTo>
                      <a:pt x="142" y="640"/>
                    </a:lnTo>
                    <a:lnTo>
                      <a:pt x="138" y="644"/>
                    </a:lnTo>
                    <a:lnTo>
                      <a:pt x="135" y="646"/>
                    </a:lnTo>
                    <a:lnTo>
                      <a:pt x="133" y="651"/>
                    </a:lnTo>
                    <a:lnTo>
                      <a:pt x="131" y="656"/>
                    </a:lnTo>
                    <a:lnTo>
                      <a:pt x="127" y="663"/>
                    </a:lnTo>
                    <a:lnTo>
                      <a:pt x="123" y="668"/>
                    </a:lnTo>
                    <a:lnTo>
                      <a:pt x="119" y="674"/>
                    </a:lnTo>
                    <a:lnTo>
                      <a:pt x="116" y="679"/>
                    </a:lnTo>
                    <a:lnTo>
                      <a:pt x="114" y="686"/>
                    </a:lnTo>
                    <a:lnTo>
                      <a:pt x="112" y="691"/>
                    </a:lnTo>
                    <a:lnTo>
                      <a:pt x="110" y="691"/>
                    </a:lnTo>
                    <a:lnTo>
                      <a:pt x="108" y="692"/>
                    </a:lnTo>
                    <a:lnTo>
                      <a:pt x="104" y="694"/>
                    </a:lnTo>
                    <a:lnTo>
                      <a:pt x="101" y="694"/>
                    </a:lnTo>
                    <a:lnTo>
                      <a:pt x="99" y="695"/>
                    </a:lnTo>
                    <a:lnTo>
                      <a:pt x="97" y="696"/>
                    </a:lnTo>
                    <a:lnTo>
                      <a:pt x="95" y="698"/>
                    </a:lnTo>
                    <a:lnTo>
                      <a:pt x="95" y="700"/>
                    </a:lnTo>
                    <a:lnTo>
                      <a:pt x="85" y="705"/>
                    </a:lnTo>
                    <a:lnTo>
                      <a:pt x="74" y="709"/>
                    </a:lnTo>
                    <a:lnTo>
                      <a:pt x="63" y="712"/>
                    </a:lnTo>
                    <a:lnTo>
                      <a:pt x="51" y="716"/>
                    </a:lnTo>
                    <a:lnTo>
                      <a:pt x="38" y="718"/>
                    </a:lnTo>
                    <a:lnTo>
                      <a:pt x="25" y="720"/>
                    </a:lnTo>
                    <a:lnTo>
                      <a:pt x="11" y="721"/>
                    </a:lnTo>
                    <a:lnTo>
                      <a:pt x="0" y="722"/>
                    </a:lnTo>
                    <a:lnTo>
                      <a:pt x="0" y="714"/>
                    </a:lnTo>
                    <a:lnTo>
                      <a:pt x="2" y="708"/>
                    </a:lnTo>
                    <a:lnTo>
                      <a:pt x="4" y="703"/>
                    </a:lnTo>
                    <a:lnTo>
                      <a:pt x="8" y="696"/>
                    </a:lnTo>
                    <a:lnTo>
                      <a:pt x="10" y="690"/>
                    </a:lnTo>
                    <a:lnTo>
                      <a:pt x="11" y="685"/>
                    </a:lnTo>
                    <a:lnTo>
                      <a:pt x="13" y="678"/>
                    </a:lnTo>
                    <a:lnTo>
                      <a:pt x="13" y="673"/>
                    </a:lnTo>
                    <a:lnTo>
                      <a:pt x="15" y="672"/>
                    </a:lnTo>
                    <a:lnTo>
                      <a:pt x="17" y="669"/>
                    </a:lnTo>
                    <a:lnTo>
                      <a:pt x="19" y="668"/>
                    </a:lnTo>
                    <a:lnTo>
                      <a:pt x="21" y="665"/>
                    </a:lnTo>
                    <a:lnTo>
                      <a:pt x="23" y="663"/>
                    </a:lnTo>
                    <a:lnTo>
                      <a:pt x="23" y="661"/>
                    </a:lnTo>
                    <a:lnTo>
                      <a:pt x="25" y="659"/>
                    </a:lnTo>
                    <a:lnTo>
                      <a:pt x="27" y="657"/>
                    </a:lnTo>
                    <a:lnTo>
                      <a:pt x="28" y="635"/>
                    </a:lnTo>
                    <a:lnTo>
                      <a:pt x="32" y="612"/>
                    </a:lnTo>
                    <a:lnTo>
                      <a:pt x="38" y="589"/>
                    </a:lnTo>
                    <a:lnTo>
                      <a:pt x="46" y="565"/>
                    </a:lnTo>
                    <a:lnTo>
                      <a:pt x="51" y="543"/>
                    </a:lnTo>
                    <a:lnTo>
                      <a:pt x="57" y="520"/>
                    </a:lnTo>
                    <a:lnTo>
                      <a:pt x="61" y="498"/>
                    </a:lnTo>
                    <a:lnTo>
                      <a:pt x="63" y="477"/>
                    </a:lnTo>
                    <a:lnTo>
                      <a:pt x="102" y="477"/>
                    </a:lnTo>
                    <a:lnTo>
                      <a:pt x="142" y="479"/>
                    </a:lnTo>
                    <a:lnTo>
                      <a:pt x="182" y="482"/>
                    </a:lnTo>
                    <a:lnTo>
                      <a:pt x="224" y="486"/>
                    </a:lnTo>
                    <a:lnTo>
                      <a:pt x="265" y="489"/>
                    </a:lnTo>
                    <a:lnTo>
                      <a:pt x="305" y="491"/>
                    </a:lnTo>
                    <a:lnTo>
                      <a:pt x="347" y="494"/>
                    </a:lnTo>
                    <a:lnTo>
                      <a:pt x="385" y="495"/>
                    </a:lnTo>
                    <a:lnTo>
                      <a:pt x="385" y="490"/>
                    </a:lnTo>
                    <a:lnTo>
                      <a:pt x="385" y="485"/>
                    </a:lnTo>
                    <a:lnTo>
                      <a:pt x="383" y="478"/>
                    </a:lnTo>
                    <a:lnTo>
                      <a:pt x="381" y="472"/>
                    </a:lnTo>
                    <a:lnTo>
                      <a:pt x="379" y="466"/>
                    </a:lnTo>
                    <a:lnTo>
                      <a:pt x="377" y="460"/>
                    </a:lnTo>
                    <a:lnTo>
                      <a:pt x="375" y="456"/>
                    </a:lnTo>
                    <a:lnTo>
                      <a:pt x="372" y="452"/>
                    </a:lnTo>
                    <a:lnTo>
                      <a:pt x="368" y="452"/>
                    </a:lnTo>
                    <a:lnTo>
                      <a:pt x="368" y="446"/>
                    </a:lnTo>
                    <a:lnTo>
                      <a:pt x="364" y="443"/>
                    </a:lnTo>
                    <a:lnTo>
                      <a:pt x="362" y="441"/>
                    </a:lnTo>
                    <a:lnTo>
                      <a:pt x="358" y="437"/>
                    </a:lnTo>
                    <a:lnTo>
                      <a:pt x="356" y="433"/>
                    </a:lnTo>
                    <a:lnTo>
                      <a:pt x="354" y="428"/>
                    </a:lnTo>
                    <a:lnTo>
                      <a:pt x="351" y="425"/>
                    </a:lnTo>
                    <a:lnTo>
                      <a:pt x="349" y="422"/>
                    </a:lnTo>
                    <a:lnTo>
                      <a:pt x="345" y="421"/>
                    </a:lnTo>
                    <a:lnTo>
                      <a:pt x="343" y="415"/>
                    </a:lnTo>
                    <a:lnTo>
                      <a:pt x="339" y="403"/>
                    </a:lnTo>
                    <a:lnTo>
                      <a:pt x="334" y="389"/>
                    </a:lnTo>
                    <a:lnTo>
                      <a:pt x="328" y="373"/>
                    </a:lnTo>
                    <a:lnTo>
                      <a:pt x="320" y="357"/>
                    </a:lnTo>
                    <a:lnTo>
                      <a:pt x="313" y="344"/>
                    </a:lnTo>
                    <a:lnTo>
                      <a:pt x="309" y="339"/>
                    </a:lnTo>
                    <a:lnTo>
                      <a:pt x="305" y="335"/>
                    </a:lnTo>
                    <a:lnTo>
                      <a:pt x="303" y="333"/>
                    </a:lnTo>
                    <a:lnTo>
                      <a:pt x="300" y="331"/>
                    </a:lnTo>
                    <a:lnTo>
                      <a:pt x="300" y="321"/>
                    </a:lnTo>
                    <a:lnTo>
                      <a:pt x="298" y="307"/>
                    </a:lnTo>
                    <a:lnTo>
                      <a:pt x="294" y="290"/>
                    </a:lnTo>
                    <a:lnTo>
                      <a:pt x="290" y="272"/>
                    </a:lnTo>
                    <a:lnTo>
                      <a:pt x="284" y="254"/>
                    </a:lnTo>
                    <a:lnTo>
                      <a:pt x="279" y="237"/>
                    </a:lnTo>
                    <a:lnTo>
                      <a:pt x="275" y="224"/>
                    </a:lnTo>
                    <a:lnTo>
                      <a:pt x="269" y="216"/>
                    </a:lnTo>
                    <a:lnTo>
                      <a:pt x="264" y="216"/>
                    </a:lnTo>
                    <a:lnTo>
                      <a:pt x="260" y="208"/>
                    </a:lnTo>
                    <a:lnTo>
                      <a:pt x="254" y="200"/>
                    </a:lnTo>
                    <a:lnTo>
                      <a:pt x="252" y="193"/>
                    </a:lnTo>
                    <a:lnTo>
                      <a:pt x="250" y="182"/>
                    </a:lnTo>
                    <a:lnTo>
                      <a:pt x="246" y="163"/>
                    </a:lnTo>
                    <a:lnTo>
                      <a:pt x="246" y="141"/>
                    </a:lnTo>
                    <a:lnTo>
                      <a:pt x="246" y="119"/>
                    </a:lnTo>
                    <a:lnTo>
                      <a:pt x="245" y="96"/>
                    </a:lnTo>
                    <a:lnTo>
                      <a:pt x="243" y="77"/>
                    </a:lnTo>
                    <a:lnTo>
                      <a:pt x="237" y="59"/>
                    </a:lnTo>
                    <a:lnTo>
                      <a:pt x="233" y="59"/>
                    </a:lnTo>
                    <a:lnTo>
                      <a:pt x="231" y="55"/>
                    </a:lnTo>
                    <a:lnTo>
                      <a:pt x="228" y="50"/>
                    </a:lnTo>
                    <a:lnTo>
                      <a:pt x="226" y="42"/>
                    </a:lnTo>
                    <a:lnTo>
                      <a:pt x="224" y="34"/>
                    </a:lnTo>
                    <a:lnTo>
                      <a:pt x="222" y="25"/>
                    </a:lnTo>
                    <a:lnTo>
                      <a:pt x="222" y="17"/>
                    </a:lnTo>
                    <a:lnTo>
                      <a:pt x="222" y="11"/>
                    </a:lnTo>
                    <a:lnTo>
                      <a:pt x="224" y="7"/>
                    </a:lnTo>
                    <a:lnTo>
                      <a:pt x="229" y="7"/>
                    </a:lnTo>
                    <a:lnTo>
                      <a:pt x="229" y="0"/>
                    </a:lnTo>
                    <a:lnTo>
                      <a:pt x="237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3" name="Freeform 21">
                <a:extLst>
                  <a:ext uri="{FF2B5EF4-FFF2-40B4-BE49-F238E27FC236}">
                    <a16:creationId xmlns:a16="http://schemas.microsoft.com/office/drawing/2014/main" id="{64A1059A-81C0-FB04-517F-5401517F2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3228"/>
                <a:ext cx="519" cy="722"/>
              </a:xfrm>
              <a:custGeom>
                <a:avLst/>
                <a:gdLst>
                  <a:gd name="T0" fmla="*/ 282 w 519"/>
                  <a:gd name="T1" fmla="*/ 13 h 722"/>
                  <a:gd name="T2" fmla="*/ 322 w 519"/>
                  <a:gd name="T3" fmla="*/ 2 h 722"/>
                  <a:gd name="T4" fmla="*/ 318 w 519"/>
                  <a:gd name="T5" fmla="*/ 12 h 722"/>
                  <a:gd name="T6" fmla="*/ 311 w 519"/>
                  <a:gd name="T7" fmla="*/ 26 h 722"/>
                  <a:gd name="T8" fmla="*/ 298 w 519"/>
                  <a:gd name="T9" fmla="*/ 38 h 722"/>
                  <a:gd name="T10" fmla="*/ 290 w 519"/>
                  <a:gd name="T11" fmla="*/ 45 h 722"/>
                  <a:gd name="T12" fmla="*/ 286 w 519"/>
                  <a:gd name="T13" fmla="*/ 52 h 722"/>
                  <a:gd name="T14" fmla="*/ 273 w 519"/>
                  <a:gd name="T15" fmla="*/ 68 h 722"/>
                  <a:gd name="T16" fmla="*/ 288 w 519"/>
                  <a:gd name="T17" fmla="*/ 190 h 722"/>
                  <a:gd name="T18" fmla="*/ 305 w 519"/>
                  <a:gd name="T19" fmla="*/ 219 h 722"/>
                  <a:gd name="T20" fmla="*/ 324 w 519"/>
                  <a:gd name="T21" fmla="*/ 238 h 722"/>
                  <a:gd name="T22" fmla="*/ 345 w 519"/>
                  <a:gd name="T23" fmla="*/ 256 h 722"/>
                  <a:gd name="T24" fmla="*/ 354 w 519"/>
                  <a:gd name="T25" fmla="*/ 325 h 722"/>
                  <a:gd name="T26" fmla="*/ 364 w 519"/>
                  <a:gd name="T27" fmla="*/ 355 h 722"/>
                  <a:gd name="T28" fmla="*/ 377 w 519"/>
                  <a:gd name="T29" fmla="*/ 385 h 722"/>
                  <a:gd name="T30" fmla="*/ 398 w 519"/>
                  <a:gd name="T31" fmla="*/ 415 h 722"/>
                  <a:gd name="T32" fmla="*/ 421 w 519"/>
                  <a:gd name="T33" fmla="*/ 442 h 722"/>
                  <a:gd name="T34" fmla="*/ 474 w 519"/>
                  <a:gd name="T35" fmla="*/ 489 h 722"/>
                  <a:gd name="T36" fmla="*/ 512 w 519"/>
                  <a:gd name="T37" fmla="*/ 502 h 722"/>
                  <a:gd name="T38" fmla="*/ 519 w 519"/>
                  <a:gd name="T39" fmla="*/ 512 h 722"/>
                  <a:gd name="T40" fmla="*/ 508 w 519"/>
                  <a:gd name="T41" fmla="*/ 520 h 722"/>
                  <a:gd name="T42" fmla="*/ 502 w 519"/>
                  <a:gd name="T43" fmla="*/ 521 h 722"/>
                  <a:gd name="T44" fmla="*/ 470 w 519"/>
                  <a:gd name="T45" fmla="*/ 528 h 722"/>
                  <a:gd name="T46" fmla="*/ 425 w 519"/>
                  <a:gd name="T47" fmla="*/ 540 h 722"/>
                  <a:gd name="T48" fmla="*/ 354 w 519"/>
                  <a:gd name="T49" fmla="*/ 570 h 722"/>
                  <a:gd name="T50" fmla="*/ 250 w 519"/>
                  <a:gd name="T51" fmla="*/ 553 h 722"/>
                  <a:gd name="T52" fmla="*/ 275 w 519"/>
                  <a:gd name="T53" fmla="*/ 566 h 722"/>
                  <a:gd name="T54" fmla="*/ 286 w 519"/>
                  <a:gd name="T55" fmla="*/ 577 h 722"/>
                  <a:gd name="T56" fmla="*/ 290 w 519"/>
                  <a:gd name="T57" fmla="*/ 589 h 722"/>
                  <a:gd name="T58" fmla="*/ 246 w 519"/>
                  <a:gd name="T59" fmla="*/ 587 h 722"/>
                  <a:gd name="T60" fmla="*/ 174 w 519"/>
                  <a:gd name="T61" fmla="*/ 581 h 722"/>
                  <a:gd name="T62" fmla="*/ 180 w 519"/>
                  <a:gd name="T63" fmla="*/ 586 h 722"/>
                  <a:gd name="T64" fmla="*/ 184 w 519"/>
                  <a:gd name="T65" fmla="*/ 591 h 722"/>
                  <a:gd name="T66" fmla="*/ 188 w 519"/>
                  <a:gd name="T67" fmla="*/ 602 h 722"/>
                  <a:gd name="T68" fmla="*/ 178 w 519"/>
                  <a:gd name="T69" fmla="*/ 611 h 722"/>
                  <a:gd name="T70" fmla="*/ 174 w 519"/>
                  <a:gd name="T71" fmla="*/ 616 h 722"/>
                  <a:gd name="T72" fmla="*/ 152 w 519"/>
                  <a:gd name="T73" fmla="*/ 631 h 722"/>
                  <a:gd name="T74" fmla="*/ 133 w 519"/>
                  <a:gd name="T75" fmla="*/ 651 h 722"/>
                  <a:gd name="T76" fmla="*/ 116 w 519"/>
                  <a:gd name="T77" fmla="*/ 679 h 722"/>
                  <a:gd name="T78" fmla="*/ 104 w 519"/>
                  <a:gd name="T79" fmla="*/ 694 h 722"/>
                  <a:gd name="T80" fmla="*/ 95 w 519"/>
                  <a:gd name="T81" fmla="*/ 698 h 722"/>
                  <a:gd name="T82" fmla="*/ 51 w 519"/>
                  <a:gd name="T83" fmla="*/ 716 h 722"/>
                  <a:gd name="T84" fmla="*/ 0 w 519"/>
                  <a:gd name="T85" fmla="*/ 714 h 722"/>
                  <a:gd name="T86" fmla="*/ 11 w 519"/>
                  <a:gd name="T87" fmla="*/ 685 h 722"/>
                  <a:gd name="T88" fmla="*/ 19 w 519"/>
                  <a:gd name="T89" fmla="*/ 668 h 722"/>
                  <a:gd name="T90" fmla="*/ 27 w 519"/>
                  <a:gd name="T91" fmla="*/ 657 h 722"/>
                  <a:gd name="T92" fmla="*/ 51 w 519"/>
                  <a:gd name="T93" fmla="*/ 543 h 722"/>
                  <a:gd name="T94" fmla="*/ 142 w 519"/>
                  <a:gd name="T95" fmla="*/ 479 h 722"/>
                  <a:gd name="T96" fmla="*/ 347 w 519"/>
                  <a:gd name="T97" fmla="*/ 494 h 722"/>
                  <a:gd name="T98" fmla="*/ 381 w 519"/>
                  <a:gd name="T99" fmla="*/ 472 h 722"/>
                  <a:gd name="T100" fmla="*/ 368 w 519"/>
                  <a:gd name="T101" fmla="*/ 452 h 722"/>
                  <a:gd name="T102" fmla="*/ 356 w 519"/>
                  <a:gd name="T103" fmla="*/ 433 h 722"/>
                  <a:gd name="T104" fmla="*/ 343 w 519"/>
                  <a:gd name="T105" fmla="*/ 415 h 722"/>
                  <a:gd name="T106" fmla="*/ 313 w 519"/>
                  <a:gd name="T107" fmla="*/ 344 h 722"/>
                  <a:gd name="T108" fmla="*/ 300 w 519"/>
                  <a:gd name="T109" fmla="*/ 321 h 722"/>
                  <a:gd name="T110" fmla="*/ 279 w 519"/>
                  <a:gd name="T111" fmla="*/ 237 h 722"/>
                  <a:gd name="T112" fmla="*/ 254 w 519"/>
                  <a:gd name="T113" fmla="*/ 200 h 722"/>
                  <a:gd name="T114" fmla="*/ 246 w 519"/>
                  <a:gd name="T115" fmla="*/ 119 h 722"/>
                  <a:gd name="T116" fmla="*/ 231 w 519"/>
                  <a:gd name="T117" fmla="*/ 55 h 722"/>
                  <a:gd name="T118" fmla="*/ 222 w 519"/>
                  <a:gd name="T119" fmla="*/ 17 h 722"/>
                  <a:gd name="T120" fmla="*/ 237 w 519"/>
                  <a:gd name="T121" fmla="*/ 7 h 7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19" h="722">
                    <a:moveTo>
                      <a:pt x="237" y="7"/>
                    </a:moveTo>
                    <a:lnTo>
                      <a:pt x="250" y="11"/>
                    </a:lnTo>
                    <a:lnTo>
                      <a:pt x="262" y="13"/>
                    </a:lnTo>
                    <a:lnTo>
                      <a:pt x="271" y="13"/>
                    </a:lnTo>
                    <a:lnTo>
                      <a:pt x="282" y="13"/>
                    </a:lnTo>
                    <a:lnTo>
                      <a:pt x="292" y="11"/>
                    </a:lnTo>
                    <a:lnTo>
                      <a:pt x="301" y="8"/>
                    </a:lnTo>
                    <a:lnTo>
                      <a:pt x="311" y="4"/>
                    </a:lnTo>
                    <a:lnTo>
                      <a:pt x="322" y="0"/>
                    </a:lnTo>
                    <a:lnTo>
                      <a:pt x="322" y="2"/>
                    </a:lnTo>
                    <a:lnTo>
                      <a:pt x="322" y="4"/>
                    </a:lnTo>
                    <a:lnTo>
                      <a:pt x="320" y="6"/>
                    </a:lnTo>
                    <a:lnTo>
                      <a:pt x="320" y="8"/>
                    </a:lnTo>
                    <a:lnTo>
                      <a:pt x="320" y="11"/>
                    </a:lnTo>
                    <a:lnTo>
                      <a:pt x="318" y="12"/>
                    </a:lnTo>
                    <a:lnTo>
                      <a:pt x="318" y="15"/>
                    </a:lnTo>
                    <a:lnTo>
                      <a:pt x="318" y="16"/>
                    </a:lnTo>
                    <a:lnTo>
                      <a:pt x="313" y="16"/>
                    </a:lnTo>
                    <a:lnTo>
                      <a:pt x="313" y="25"/>
                    </a:lnTo>
                    <a:lnTo>
                      <a:pt x="311" y="26"/>
                    </a:lnTo>
                    <a:lnTo>
                      <a:pt x="309" y="29"/>
                    </a:lnTo>
                    <a:lnTo>
                      <a:pt x="307" y="32"/>
                    </a:lnTo>
                    <a:lnTo>
                      <a:pt x="303" y="34"/>
                    </a:lnTo>
                    <a:lnTo>
                      <a:pt x="301" y="37"/>
                    </a:lnTo>
                    <a:lnTo>
                      <a:pt x="298" y="38"/>
                    </a:lnTo>
                    <a:lnTo>
                      <a:pt x="294" y="39"/>
                    </a:lnTo>
                    <a:lnTo>
                      <a:pt x="292" y="41"/>
                    </a:lnTo>
                    <a:lnTo>
                      <a:pt x="292" y="42"/>
                    </a:lnTo>
                    <a:lnTo>
                      <a:pt x="290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8" y="48"/>
                    </a:lnTo>
                    <a:lnTo>
                      <a:pt x="288" y="50"/>
                    </a:lnTo>
                    <a:lnTo>
                      <a:pt x="286" y="51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1" y="55"/>
                    </a:lnTo>
                    <a:lnTo>
                      <a:pt x="279" y="56"/>
                    </a:lnTo>
                    <a:lnTo>
                      <a:pt x="277" y="60"/>
                    </a:lnTo>
                    <a:lnTo>
                      <a:pt x="273" y="68"/>
                    </a:lnTo>
                    <a:lnTo>
                      <a:pt x="271" y="78"/>
                    </a:lnTo>
                    <a:lnTo>
                      <a:pt x="271" y="104"/>
                    </a:lnTo>
                    <a:lnTo>
                      <a:pt x="273" y="134"/>
                    </a:lnTo>
                    <a:lnTo>
                      <a:pt x="281" y="164"/>
                    </a:lnTo>
                    <a:lnTo>
                      <a:pt x="288" y="190"/>
                    </a:lnTo>
                    <a:lnTo>
                      <a:pt x="292" y="200"/>
                    </a:lnTo>
                    <a:lnTo>
                      <a:pt x="296" y="208"/>
                    </a:lnTo>
                    <a:lnTo>
                      <a:pt x="300" y="213"/>
                    </a:lnTo>
                    <a:lnTo>
                      <a:pt x="305" y="216"/>
                    </a:lnTo>
                    <a:lnTo>
                      <a:pt x="305" y="219"/>
                    </a:lnTo>
                    <a:lnTo>
                      <a:pt x="305" y="221"/>
                    </a:lnTo>
                    <a:lnTo>
                      <a:pt x="309" y="225"/>
                    </a:lnTo>
                    <a:lnTo>
                      <a:pt x="315" y="229"/>
                    </a:lnTo>
                    <a:lnTo>
                      <a:pt x="320" y="234"/>
                    </a:lnTo>
                    <a:lnTo>
                      <a:pt x="324" y="238"/>
                    </a:lnTo>
                    <a:lnTo>
                      <a:pt x="330" y="242"/>
                    </a:lnTo>
                    <a:lnTo>
                      <a:pt x="336" y="244"/>
                    </a:lnTo>
                    <a:lnTo>
                      <a:pt x="339" y="247"/>
                    </a:lnTo>
                    <a:lnTo>
                      <a:pt x="345" y="250"/>
                    </a:lnTo>
                    <a:lnTo>
                      <a:pt x="345" y="256"/>
                    </a:lnTo>
                    <a:lnTo>
                      <a:pt x="347" y="267"/>
                    </a:lnTo>
                    <a:lnTo>
                      <a:pt x="349" y="281"/>
                    </a:lnTo>
                    <a:lnTo>
                      <a:pt x="351" y="298"/>
                    </a:lnTo>
                    <a:lnTo>
                      <a:pt x="353" y="312"/>
                    </a:lnTo>
                    <a:lnTo>
                      <a:pt x="354" y="325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58" y="344"/>
                    </a:lnTo>
                    <a:lnTo>
                      <a:pt x="362" y="350"/>
                    </a:lnTo>
                    <a:lnTo>
                      <a:pt x="364" y="355"/>
                    </a:lnTo>
                    <a:lnTo>
                      <a:pt x="368" y="361"/>
                    </a:lnTo>
                    <a:lnTo>
                      <a:pt x="372" y="367"/>
                    </a:lnTo>
                    <a:lnTo>
                      <a:pt x="373" y="373"/>
                    </a:lnTo>
                    <a:lnTo>
                      <a:pt x="375" y="378"/>
                    </a:lnTo>
                    <a:lnTo>
                      <a:pt x="377" y="385"/>
                    </a:lnTo>
                    <a:lnTo>
                      <a:pt x="379" y="386"/>
                    </a:lnTo>
                    <a:lnTo>
                      <a:pt x="383" y="391"/>
                    </a:lnTo>
                    <a:lnTo>
                      <a:pt x="389" y="398"/>
                    </a:lnTo>
                    <a:lnTo>
                      <a:pt x="394" y="407"/>
                    </a:lnTo>
                    <a:lnTo>
                      <a:pt x="398" y="415"/>
                    </a:lnTo>
                    <a:lnTo>
                      <a:pt x="404" y="424"/>
                    </a:lnTo>
                    <a:lnTo>
                      <a:pt x="406" y="429"/>
                    </a:lnTo>
                    <a:lnTo>
                      <a:pt x="408" y="433"/>
                    </a:lnTo>
                    <a:lnTo>
                      <a:pt x="413" y="437"/>
                    </a:lnTo>
                    <a:lnTo>
                      <a:pt x="421" y="442"/>
                    </a:lnTo>
                    <a:lnTo>
                      <a:pt x="430" y="451"/>
                    </a:lnTo>
                    <a:lnTo>
                      <a:pt x="440" y="460"/>
                    </a:lnTo>
                    <a:lnTo>
                      <a:pt x="451" y="470"/>
                    </a:lnTo>
                    <a:lnTo>
                      <a:pt x="463" y="481"/>
                    </a:lnTo>
                    <a:lnTo>
                      <a:pt x="474" y="489"/>
                    </a:lnTo>
                    <a:lnTo>
                      <a:pt x="483" y="495"/>
                    </a:lnTo>
                    <a:lnTo>
                      <a:pt x="483" y="498"/>
                    </a:lnTo>
                    <a:lnTo>
                      <a:pt x="510" y="498"/>
                    </a:lnTo>
                    <a:lnTo>
                      <a:pt x="512" y="499"/>
                    </a:lnTo>
                    <a:lnTo>
                      <a:pt x="512" y="502"/>
                    </a:lnTo>
                    <a:lnTo>
                      <a:pt x="514" y="503"/>
                    </a:lnTo>
                    <a:lnTo>
                      <a:pt x="516" y="505"/>
                    </a:lnTo>
                    <a:lnTo>
                      <a:pt x="517" y="508"/>
                    </a:lnTo>
                    <a:lnTo>
                      <a:pt x="517" y="509"/>
                    </a:lnTo>
                    <a:lnTo>
                      <a:pt x="519" y="512"/>
                    </a:lnTo>
                    <a:lnTo>
                      <a:pt x="519" y="513"/>
                    </a:lnTo>
                    <a:lnTo>
                      <a:pt x="516" y="516"/>
                    </a:lnTo>
                    <a:lnTo>
                      <a:pt x="510" y="520"/>
                    </a:lnTo>
                    <a:lnTo>
                      <a:pt x="508" y="520"/>
                    </a:lnTo>
                    <a:lnTo>
                      <a:pt x="506" y="520"/>
                    </a:lnTo>
                    <a:lnTo>
                      <a:pt x="504" y="520"/>
                    </a:lnTo>
                    <a:lnTo>
                      <a:pt x="502" y="521"/>
                    </a:lnTo>
                    <a:lnTo>
                      <a:pt x="502" y="522"/>
                    </a:lnTo>
                    <a:lnTo>
                      <a:pt x="495" y="522"/>
                    </a:lnTo>
                    <a:lnTo>
                      <a:pt x="487" y="524"/>
                    </a:lnTo>
                    <a:lnTo>
                      <a:pt x="480" y="525"/>
                    </a:lnTo>
                    <a:lnTo>
                      <a:pt x="470" y="528"/>
                    </a:lnTo>
                    <a:lnTo>
                      <a:pt x="463" y="529"/>
                    </a:lnTo>
                    <a:lnTo>
                      <a:pt x="453" y="530"/>
                    </a:lnTo>
                    <a:lnTo>
                      <a:pt x="445" y="531"/>
                    </a:lnTo>
                    <a:lnTo>
                      <a:pt x="440" y="531"/>
                    </a:lnTo>
                    <a:lnTo>
                      <a:pt x="425" y="540"/>
                    </a:lnTo>
                    <a:lnTo>
                      <a:pt x="425" y="572"/>
                    </a:lnTo>
                    <a:lnTo>
                      <a:pt x="417" y="578"/>
                    </a:lnTo>
                    <a:lnTo>
                      <a:pt x="396" y="577"/>
                    </a:lnTo>
                    <a:lnTo>
                      <a:pt x="375" y="574"/>
                    </a:lnTo>
                    <a:lnTo>
                      <a:pt x="354" y="570"/>
                    </a:lnTo>
                    <a:lnTo>
                      <a:pt x="334" y="565"/>
                    </a:lnTo>
                    <a:lnTo>
                      <a:pt x="313" y="561"/>
                    </a:lnTo>
                    <a:lnTo>
                      <a:pt x="292" y="557"/>
                    </a:lnTo>
                    <a:lnTo>
                      <a:pt x="271" y="553"/>
                    </a:lnTo>
                    <a:lnTo>
                      <a:pt x="250" y="553"/>
                    </a:lnTo>
                    <a:lnTo>
                      <a:pt x="260" y="559"/>
                    </a:lnTo>
                    <a:lnTo>
                      <a:pt x="264" y="560"/>
                    </a:lnTo>
                    <a:lnTo>
                      <a:pt x="267" y="561"/>
                    </a:lnTo>
                    <a:lnTo>
                      <a:pt x="271" y="564"/>
                    </a:lnTo>
                    <a:lnTo>
                      <a:pt x="275" y="566"/>
                    </a:lnTo>
                    <a:lnTo>
                      <a:pt x="279" y="569"/>
                    </a:lnTo>
                    <a:lnTo>
                      <a:pt x="282" y="572"/>
                    </a:lnTo>
                    <a:lnTo>
                      <a:pt x="284" y="574"/>
                    </a:lnTo>
                    <a:lnTo>
                      <a:pt x="286" y="574"/>
                    </a:lnTo>
                    <a:lnTo>
                      <a:pt x="286" y="577"/>
                    </a:lnTo>
                    <a:lnTo>
                      <a:pt x="288" y="579"/>
                    </a:lnTo>
                    <a:lnTo>
                      <a:pt x="288" y="581"/>
                    </a:lnTo>
                    <a:lnTo>
                      <a:pt x="288" y="583"/>
                    </a:lnTo>
                    <a:lnTo>
                      <a:pt x="290" y="586"/>
                    </a:lnTo>
                    <a:lnTo>
                      <a:pt x="290" y="589"/>
                    </a:lnTo>
                    <a:lnTo>
                      <a:pt x="292" y="591"/>
                    </a:lnTo>
                    <a:lnTo>
                      <a:pt x="292" y="592"/>
                    </a:lnTo>
                    <a:lnTo>
                      <a:pt x="277" y="592"/>
                    </a:lnTo>
                    <a:lnTo>
                      <a:pt x="262" y="590"/>
                    </a:lnTo>
                    <a:lnTo>
                      <a:pt x="246" y="587"/>
                    </a:lnTo>
                    <a:lnTo>
                      <a:pt x="233" y="583"/>
                    </a:lnTo>
                    <a:lnTo>
                      <a:pt x="218" y="581"/>
                    </a:lnTo>
                    <a:lnTo>
                      <a:pt x="205" y="578"/>
                    </a:lnTo>
                    <a:lnTo>
                      <a:pt x="190" y="578"/>
                    </a:lnTo>
                    <a:lnTo>
                      <a:pt x="174" y="581"/>
                    </a:lnTo>
                    <a:lnTo>
                      <a:pt x="178" y="581"/>
                    </a:lnTo>
                    <a:lnTo>
                      <a:pt x="180" y="582"/>
                    </a:lnTo>
                    <a:lnTo>
                      <a:pt x="180" y="583"/>
                    </a:lnTo>
                    <a:lnTo>
                      <a:pt x="180" y="585"/>
                    </a:lnTo>
                    <a:lnTo>
                      <a:pt x="180" y="586"/>
                    </a:lnTo>
                    <a:lnTo>
                      <a:pt x="180" y="587"/>
                    </a:lnTo>
                    <a:lnTo>
                      <a:pt x="180" y="589"/>
                    </a:lnTo>
                    <a:lnTo>
                      <a:pt x="180" y="590"/>
                    </a:lnTo>
                    <a:lnTo>
                      <a:pt x="184" y="590"/>
                    </a:lnTo>
                    <a:lnTo>
                      <a:pt x="184" y="591"/>
                    </a:lnTo>
                    <a:lnTo>
                      <a:pt x="184" y="594"/>
                    </a:lnTo>
                    <a:lnTo>
                      <a:pt x="186" y="595"/>
                    </a:lnTo>
                    <a:lnTo>
                      <a:pt x="186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8" y="604"/>
                    </a:lnTo>
                    <a:lnTo>
                      <a:pt x="188" y="605"/>
                    </a:lnTo>
                    <a:lnTo>
                      <a:pt x="180" y="608"/>
                    </a:lnTo>
                    <a:lnTo>
                      <a:pt x="178" y="609"/>
                    </a:lnTo>
                    <a:lnTo>
                      <a:pt x="178" y="611"/>
                    </a:lnTo>
                    <a:lnTo>
                      <a:pt x="178" y="612"/>
                    </a:lnTo>
                    <a:lnTo>
                      <a:pt x="176" y="613"/>
                    </a:lnTo>
                    <a:lnTo>
                      <a:pt x="176" y="614"/>
                    </a:lnTo>
                    <a:lnTo>
                      <a:pt x="174" y="616"/>
                    </a:lnTo>
                    <a:lnTo>
                      <a:pt x="174" y="617"/>
                    </a:lnTo>
                    <a:lnTo>
                      <a:pt x="169" y="618"/>
                    </a:lnTo>
                    <a:lnTo>
                      <a:pt x="163" y="622"/>
                    </a:lnTo>
                    <a:lnTo>
                      <a:pt x="157" y="626"/>
                    </a:lnTo>
                    <a:lnTo>
                      <a:pt x="152" y="631"/>
                    </a:lnTo>
                    <a:lnTo>
                      <a:pt x="146" y="637"/>
                    </a:lnTo>
                    <a:lnTo>
                      <a:pt x="142" y="640"/>
                    </a:lnTo>
                    <a:lnTo>
                      <a:pt x="138" y="644"/>
                    </a:lnTo>
                    <a:lnTo>
                      <a:pt x="135" y="646"/>
                    </a:lnTo>
                    <a:lnTo>
                      <a:pt x="133" y="651"/>
                    </a:lnTo>
                    <a:lnTo>
                      <a:pt x="131" y="656"/>
                    </a:lnTo>
                    <a:lnTo>
                      <a:pt x="127" y="663"/>
                    </a:lnTo>
                    <a:lnTo>
                      <a:pt x="123" y="668"/>
                    </a:lnTo>
                    <a:lnTo>
                      <a:pt x="119" y="674"/>
                    </a:lnTo>
                    <a:lnTo>
                      <a:pt x="116" y="679"/>
                    </a:lnTo>
                    <a:lnTo>
                      <a:pt x="114" y="686"/>
                    </a:lnTo>
                    <a:lnTo>
                      <a:pt x="112" y="691"/>
                    </a:lnTo>
                    <a:lnTo>
                      <a:pt x="110" y="691"/>
                    </a:lnTo>
                    <a:lnTo>
                      <a:pt x="108" y="692"/>
                    </a:lnTo>
                    <a:lnTo>
                      <a:pt x="104" y="694"/>
                    </a:lnTo>
                    <a:lnTo>
                      <a:pt x="101" y="694"/>
                    </a:lnTo>
                    <a:lnTo>
                      <a:pt x="99" y="695"/>
                    </a:lnTo>
                    <a:lnTo>
                      <a:pt x="97" y="696"/>
                    </a:lnTo>
                    <a:lnTo>
                      <a:pt x="95" y="698"/>
                    </a:lnTo>
                    <a:lnTo>
                      <a:pt x="95" y="700"/>
                    </a:lnTo>
                    <a:lnTo>
                      <a:pt x="85" y="705"/>
                    </a:lnTo>
                    <a:lnTo>
                      <a:pt x="74" y="709"/>
                    </a:lnTo>
                    <a:lnTo>
                      <a:pt x="63" y="712"/>
                    </a:lnTo>
                    <a:lnTo>
                      <a:pt x="51" y="716"/>
                    </a:lnTo>
                    <a:lnTo>
                      <a:pt x="38" y="718"/>
                    </a:lnTo>
                    <a:lnTo>
                      <a:pt x="25" y="720"/>
                    </a:lnTo>
                    <a:lnTo>
                      <a:pt x="11" y="721"/>
                    </a:lnTo>
                    <a:lnTo>
                      <a:pt x="0" y="722"/>
                    </a:lnTo>
                    <a:lnTo>
                      <a:pt x="0" y="714"/>
                    </a:lnTo>
                    <a:lnTo>
                      <a:pt x="2" y="708"/>
                    </a:lnTo>
                    <a:lnTo>
                      <a:pt x="4" y="703"/>
                    </a:lnTo>
                    <a:lnTo>
                      <a:pt x="8" y="696"/>
                    </a:lnTo>
                    <a:lnTo>
                      <a:pt x="10" y="690"/>
                    </a:lnTo>
                    <a:lnTo>
                      <a:pt x="11" y="685"/>
                    </a:lnTo>
                    <a:lnTo>
                      <a:pt x="13" y="678"/>
                    </a:lnTo>
                    <a:lnTo>
                      <a:pt x="13" y="673"/>
                    </a:lnTo>
                    <a:lnTo>
                      <a:pt x="15" y="672"/>
                    </a:lnTo>
                    <a:lnTo>
                      <a:pt x="17" y="669"/>
                    </a:lnTo>
                    <a:lnTo>
                      <a:pt x="19" y="668"/>
                    </a:lnTo>
                    <a:lnTo>
                      <a:pt x="21" y="665"/>
                    </a:lnTo>
                    <a:lnTo>
                      <a:pt x="23" y="663"/>
                    </a:lnTo>
                    <a:lnTo>
                      <a:pt x="23" y="661"/>
                    </a:lnTo>
                    <a:lnTo>
                      <a:pt x="25" y="659"/>
                    </a:lnTo>
                    <a:lnTo>
                      <a:pt x="27" y="657"/>
                    </a:lnTo>
                    <a:lnTo>
                      <a:pt x="28" y="635"/>
                    </a:lnTo>
                    <a:lnTo>
                      <a:pt x="32" y="612"/>
                    </a:lnTo>
                    <a:lnTo>
                      <a:pt x="38" y="589"/>
                    </a:lnTo>
                    <a:lnTo>
                      <a:pt x="46" y="565"/>
                    </a:lnTo>
                    <a:lnTo>
                      <a:pt x="51" y="543"/>
                    </a:lnTo>
                    <a:lnTo>
                      <a:pt x="57" y="520"/>
                    </a:lnTo>
                    <a:lnTo>
                      <a:pt x="61" y="498"/>
                    </a:lnTo>
                    <a:lnTo>
                      <a:pt x="63" y="477"/>
                    </a:lnTo>
                    <a:lnTo>
                      <a:pt x="102" y="477"/>
                    </a:lnTo>
                    <a:lnTo>
                      <a:pt x="142" y="479"/>
                    </a:lnTo>
                    <a:lnTo>
                      <a:pt x="182" y="482"/>
                    </a:lnTo>
                    <a:lnTo>
                      <a:pt x="224" y="486"/>
                    </a:lnTo>
                    <a:lnTo>
                      <a:pt x="265" y="489"/>
                    </a:lnTo>
                    <a:lnTo>
                      <a:pt x="305" y="491"/>
                    </a:lnTo>
                    <a:lnTo>
                      <a:pt x="347" y="494"/>
                    </a:lnTo>
                    <a:lnTo>
                      <a:pt x="385" y="495"/>
                    </a:lnTo>
                    <a:lnTo>
                      <a:pt x="385" y="490"/>
                    </a:lnTo>
                    <a:lnTo>
                      <a:pt x="385" y="485"/>
                    </a:lnTo>
                    <a:lnTo>
                      <a:pt x="383" y="478"/>
                    </a:lnTo>
                    <a:lnTo>
                      <a:pt x="381" y="472"/>
                    </a:lnTo>
                    <a:lnTo>
                      <a:pt x="379" y="466"/>
                    </a:lnTo>
                    <a:lnTo>
                      <a:pt x="377" y="460"/>
                    </a:lnTo>
                    <a:lnTo>
                      <a:pt x="375" y="456"/>
                    </a:lnTo>
                    <a:lnTo>
                      <a:pt x="372" y="452"/>
                    </a:lnTo>
                    <a:lnTo>
                      <a:pt x="368" y="452"/>
                    </a:lnTo>
                    <a:lnTo>
                      <a:pt x="368" y="446"/>
                    </a:lnTo>
                    <a:lnTo>
                      <a:pt x="364" y="443"/>
                    </a:lnTo>
                    <a:lnTo>
                      <a:pt x="362" y="441"/>
                    </a:lnTo>
                    <a:lnTo>
                      <a:pt x="358" y="437"/>
                    </a:lnTo>
                    <a:lnTo>
                      <a:pt x="356" y="433"/>
                    </a:lnTo>
                    <a:lnTo>
                      <a:pt x="354" y="428"/>
                    </a:lnTo>
                    <a:lnTo>
                      <a:pt x="351" y="425"/>
                    </a:lnTo>
                    <a:lnTo>
                      <a:pt x="349" y="422"/>
                    </a:lnTo>
                    <a:lnTo>
                      <a:pt x="345" y="421"/>
                    </a:lnTo>
                    <a:lnTo>
                      <a:pt x="343" y="415"/>
                    </a:lnTo>
                    <a:lnTo>
                      <a:pt x="339" y="403"/>
                    </a:lnTo>
                    <a:lnTo>
                      <a:pt x="334" y="389"/>
                    </a:lnTo>
                    <a:lnTo>
                      <a:pt x="328" y="373"/>
                    </a:lnTo>
                    <a:lnTo>
                      <a:pt x="320" y="357"/>
                    </a:lnTo>
                    <a:lnTo>
                      <a:pt x="313" y="344"/>
                    </a:lnTo>
                    <a:lnTo>
                      <a:pt x="309" y="339"/>
                    </a:lnTo>
                    <a:lnTo>
                      <a:pt x="305" y="335"/>
                    </a:lnTo>
                    <a:lnTo>
                      <a:pt x="303" y="333"/>
                    </a:lnTo>
                    <a:lnTo>
                      <a:pt x="300" y="331"/>
                    </a:lnTo>
                    <a:lnTo>
                      <a:pt x="300" y="321"/>
                    </a:lnTo>
                    <a:lnTo>
                      <a:pt x="298" y="307"/>
                    </a:lnTo>
                    <a:lnTo>
                      <a:pt x="294" y="290"/>
                    </a:lnTo>
                    <a:lnTo>
                      <a:pt x="290" y="272"/>
                    </a:lnTo>
                    <a:lnTo>
                      <a:pt x="284" y="254"/>
                    </a:lnTo>
                    <a:lnTo>
                      <a:pt x="279" y="237"/>
                    </a:lnTo>
                    <a:lnTo>
                      <a:pt x="275" y="224"/>
                    </a:lnTo>
                    <a:lnTo>
                      <a:pt x="269" y="216"/>
                    </a:lnTo>
                    <a:lnTo>
                      <a:pt x="264" y="216"/>
                    </a:lnTo>
                    <a:lnTo>
                      <a:pt x="260" y="208"/>
                    </a:lnTo>
                    <a:lnTo>
                      <a:pt x="254" y="200"/>
                    </a:lnTo>
                    <a:lnTo>
                      <a:pt x="252" y="193"/>
                    </a:lnTo>
                    <a:lnTo>
                      <a:pt x="250" y="182"/>
                    </a:lnTo>
                    <a:lnTo>
                      <a:pt x="246" y="163"/>
                    </a:lnTo>
                    <a:lnTo>
                      <a:pt x="246" y="141"/>
                    </a:lnTo>
                    <a:lnTo>
                      <a:pt x="246" y="119"/>
                    </a:lnTo>
                    <a:lnTo>
                      <a:pt x="245" y="96"/>
                    </a:lnTo>
                    <a:lnTo>
                      <a:pt x="243" y="77"/>
                    </a:lnTo>
                    <a:lnTo>
                      <a:pt x="237" y="59"/>
                    </a:lnTo>
                    <a:lnTo>
                      <a:pt x="233" y="59"/>
                    </a:lnTo>
                    <a:lnTo>
                      <a:pt x="231" y="55"/>
                    </a:lnTo>
                    <a:lnTo>
                      <a:pt x="228" y="50"/>
                    </a:lnTo>
                    <a:lnTo>
                      <a:pt x="226" y="42"/>
                    </a:lnTo>
                    <a:lnTo>
                      <a:pt x="224" y="34"/>
                    </a:lnTo>
                    <a:lnTo>
                      <a:pt x="222" y="25"/>
                    </a:lnTo>
                    <a:lnTo>
                      <a:pt x="222" y="17"/>
                    </a:lnTo>
                    <a:lnTo>
                      <a:pt x="222" y="11"/>
                    </a:lnTo>
                    <a:lnTo>
                      <a:pt x="224" y="7"/>
                    </a:lnTo>
                    <a:lnTo>
                      <a:pt x="229" y="7"/>
                    </a:lnTo>
                    <a:lnTo>
                      <a:pt x="229" y="0"/>
                    </a:lnTo>
                    <a:lnTo>
                      <a:pt x="237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4" name="Freeform 22">
                <a:extLst>
                  <a:ext uri="{FF2B5EF4-FFF2-40B4-BE49-F238E27FC236}">
                    <a16:creationId xmlns:a16="http://schemas.microsoft.com/office/drawing/2014/main" id="{CFBAE790-0209-23FC-8548-0A0F1BAA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28"/>
                <a:ext cx="371" cy="504"/>
              </a:xfrm>
              <a:custGeom>
                <a:avLst/>
                <a:gdLst>
                  <a:gd name="T0" fmla="*/ 0 w 371"/>
                  <a:gd name="T1" fmla="*/ 499 h 504"/>
                  <a:gd name="T2" fmla="*/ 2 w 371"/>
                  <a:gd name="T3" fmla="*/ 490 h 504"/>
                  <a:gd name="T4" fmla="*/ 2 w 371"/>
                  <a:gd name="T5" fmla="*/ 482 h 504"/>
                  <a:gd name="T6" fmla="*/ 41 w 371"/>
                  <a:gd name="T7" fmla="*/ 477 h 504"/>
                  <a:gd name="T8" fmla="*/ 163 w 371"/>
                  <a:gd name="T9" fmla="*/ 486 h 504"/>
                  <a:gd name="T10" fmla="*/ 286 w 371"/>
                  <a:gd name="T11" fmla="*/ 494 h 504"/>
                  <a:gd name="T12" fmla="*/ 324 w 371"/>
                  <a:gd name="T13" fmla="*/ 485 h 504"/>
                  <a:gd name="T14" fmla="*/ 318 w 371"/>
                  <a:gd name="T15" fmla="*/ 466 h 504"/>
                  <a:gd name="T16" fmla="*/ 311 w 371"/>
                  <a:gd name="T17" fmla="*/ 452 h 504"/>
                  <a:gd name="T18" fmla="*/ 303 w 371"/>
                  <a:gd name="T19" fmla="*/ 443 h 504"/>
                  <a:gd name="T20" fmla="*/ 295 w 371"/>
                  <a:gd name="T21" fmla="*/ 433 h 504"/>
                  <a:gd name="T22" fmla="*/ 288 w 371"/>
                  <a:gd name="T23" fmla="*/ 422 h 504"/>
                  <a:gd name="T24" fmla="*/ 278 w 371"/>
                  <a:gd name="T25" fmla="*/ 403 h 504"/>
                  <a:gd name="T26" fmla="*/ 259 w 371"/>
                  <a:gd name="T27" fmla="*/ 357 h 504"/>
                  <a:gd name="T28" fmla="*/ 244 w 371"/>
                  <a:gd name="T29" fmla="*/ 335 h 504"/>
                  <a:gd name="T30" fmla="*/ 239 w 371"/>
                  <a:gd name="T31" fmla="*/ 321 h 504"/>
                  <a:gd name="T32" fmla="*/ 229 w 371"/>
                  <a:gd name="T33" fmla="*/ 272 h 504"/>
                  <a:gd name="T34" fmla="*/ 214 w 371"/>
                  <a:gd name="T35" fmla="*/ 224 h 504"/>
                  <a:gd name="T36" fmla="*/ 199 w 371"/>
                  <a:gd name="T37" fmla="*/ 208 h 504"/>
                  <a:gd name="T38" fmla="*/ 189 w 371"/>
                  <a:gd name="T39" fmla="*/ 182 h 504"/>
                  <a:gd name="T40" fmla="*/ 185 w 371"/>
                  <a:gd name="T41" fmla="*/ 119 h 504"/>
                  <a:gd name="T42" fmla="*/ 176 w 371"/>
                  <a:gd name="T43" fmla="*/ 59 h 504"/>
                  <a:gd name="T44" fmla="*/ 167 w 371"/>
                  <a:gd name="T45" fmla="*/ 50 h 504"/>
                  <a:gd name="T46" fmla="*/ 161 w 371"/>
                  <a:gd name="T47" fmla="*/ 25 h 504"/>
                  <a:gd name="T48" fmla="*/ 163 w 371"/>
                  <a:gd name="T49" fmla="*/ 7 h 504"/>
                  <a:gd name="T50" fmla="*/ 176 w 371"/>
                  <a:gd name="T51" fmla="*/ 7 h 504"/>
                  <a:gd name="T52" fmla="*/ 210 w 371"/>
                  <a:gd name="T53" fmla="*/ 13 h 504"/>
                  <a:gd name="T54" fmla="*/ 240 w 371"/>
                  <a:gd name="T55" fmla="*/ 8 h 504"/>
                  <a:gd name="T56" fmla="*/ 261 w 371"/>
                  <a:gd name="T57" fmla="*/ 2 h 504"/>
                  <a:gd name="T58" fmla="*/ 259 w 371"/>
                  <a:gd name="T59" fmla="*/ 8 h 504"/>
                  <a:gd name="T60" fmla="*/ 257 w 371"/>
                  <a:gd name="T61" fmla="*/ 15 h 504"/>
                  <a:gd name="T62" fmla="*/ 252 w 371"/>
                  <a:gd name="T63" fmla="*/ 25 h 504"/>
                  <a:gd name="T64" fmla="*/ 246 w 371"/>
                  <a:gd name="T65" fmla="*/ 32 h 504"/>
                  <a:gd name="T66" fmla="*/ 237 w 371"/>
                  <a:gd name="T67" fmla="*/ 38 h 504"/>
                  <a:gd name="T68" fmla="*/ 231 w 371"/>
                  <a:gd name="T69" fmla="*/ 42 h 504"/>
                  <a:gd name="T70" fmla="*/ 227 w 371"/>
                  <a:gd name="T71" fmla="*/ 47 h 504"/>
                  <a:gd name="T72" fmla="*/ 225 w 371"/>
                  <a:gd name="T73" fmla="*/ 51 h 504"/>
                  <a:gd name="T74" fmla="*/ 220 w 371"/>
                  <a:gd name="T75" fmla="*/ 55 h 504"/>
                  <a:gd name="T76" fmla="*/ 212 w 371"/>
                  <a:gd name="T77" fmla="*/ 68 h 504"/>
                  <a:gd name="T78" fmla="*/ 212 w 371"/>
                  <a:gd name="T79" fmla="*/ 134 h 504"/>
                  <a:gd name="T80" fmla="*/ 231 w 371"/>
                  <a:gd name="T81" fmla="*/ 200 h 504"/>
                  <a:gd name="T82" fmla="*/ 244 w 371"/>
                  <a:gd name="T83" fmla="*/ 216 h 504"/>
                  <a:gd name="T84" fmla="*/ 248 w 371"/>
                  <a:gd name="T85" fmla="*/ 225 h 504"/>
                  <a:gd name="T86" fmla="*/ 263 w 371"/>
                  <a:gd name="T87" fmla="*/ 238 h 504"/>
                  <a:gd name="T88" fmla="*/ 278 w 371"/>
                  <a:gd name="T89" fmla="*/ 247 h 504"/>
                  <a:gd name="T90" fmla="*/ 286 w 371"/>
                  <a:gd name="T91" fmla="*/ 267 h 504"/>
                  <a:gd name="T92" fmla="*/ 292 w 371"/>
                  <a:gd name="T93" fmla="*/ 312 h 504"/>
                  <a:gd name="T94" fmla="*/ 297 w 371"/>
                  <a:gd name="T95" fmla="*/ 338 h 504"/>
                  <a:gd name="T96" fmla="*/ 303 w 371"/>
                  <a:gd name="T97" fmla="*/ 355 h 504"/>
                  <a:gd name="T98" fmla="*/ 312 w 371"/>
                  <a:gd name="T99" fmla="*/ 373 h 504"/>
                  <a:gd name="T100" fmla="*/ 318 w 371"/>
                  <a:gd name="T101" fmla="*/ 386 h 504"/>
                  <a:gd name="T102" fmla="*/ 333 w 371"/>
                  <a:gd name="T103" fmla="*/ 407 h 504"/>
                  <a:gd name="T104" fmla="*/ 345 w 371"/>
                  <a:gd name="T105" fmla="*/ 429 h 504"/>
                  <a:gd name="T106" fmla="*/ 350 w 371"/>
                  <a:gd name="T107" fmla="*/ 435 h 504"/>
                  <a:gd name="T108" fmla="*/ 360 w 371"/>
                  <a:gd name="T109" fmla="*/ 442 h 504"/>
                  <a:gd name="T110" fmla="*/ 371 w 371"/>
                  <a:gd name="T111" fmla="*/ 452 h 50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71" h="504">
                    <a:moveTo>
                      <a:pt x="371" y="452"/>
                    </a:moveTo>
                    <a:lnTo>
                      <a:pt x="371" y="504"/>
                    </a:lnTo>
                    <a:lnTo>
                      <a:pt x="0" y="499"/>
                    </a:lnTo>
                    <a:lnTo>
                      <a:pt x="0" y="495"/>
                    </a:lnTo>
                    <a:lnTo>
                      <a:pt x="2" y="492"/>
                    </a:lnTo>
                    <a:lnTo>
                      <a:pt x="2" y="490"/>
                    </a:lnTo>
                    <a:lnTo>
                      <a:pt x="2" y="487"/>
                    </a:lnTo>
                    <a:lnTo>
                      <a:pt x="2" y="485"/>
                    </a:lnTo>
                    <a:lnTo>
                      <a:pt x="2" y="482"/>
                    </a:lnTo>
                    <a:lnTo>
                      <a:pt x="2" y="479"/>
                    </a:lnTo>
                    <a:lnTo>
                      <a:pt x="2" y="477"/>
                    </a:lnTo>
                    <a:lnTo>
                      <a:pt x="41" y="477"/>
                    </a:lnTo>
                    <a:lnTo>
                      <a:pt x="81" y="479"/>
                    </a:lnTo>
                    <a:lnTo>
                      <a:pt x="121" y="482"/>
                    </a:lnTo>
                    <a:lnTo>
                      <a:pt x="163" y="486"/>
                    </a:lnTo>
                    <a:lnTo>
                      <a:pt x="204" y="489"/>
                    </a:lnTo>
                    <a:lnTo>
                      <a:pt x="244" y="491"/>
                    </a:lnTo>
                    <a:lnTo>
                      <a:pt x="286" y="494"/>
                    </a:lnTo>
                    <a:lnTo>
                      <a:pt x="324" y="495"/>
                    </a:lnTo>
                    <a:lnTo>
                      <a:pt x="324" y="490"/>
                    </a:lnTo>
                    <a:lnTo>
                      <a:pt x="324" y="485"/>
                    </a:lnTo>
                    <a:lnTo>
                      <a:pt x="322" y="478"/>
                    </a:lnTo>
                    <a:lnTo>
                      <a:pt x="320" y="472"/>
                    </a:lnTo>
                    <a:lnTo>
                      <a:pt x="318" y="466"/>
                    </a:lnTo>
                    <a:lnTo>
                      <a:pt x="316" y="460"/>
                    </a:lnTo>
                    <a:lnTo>
                      <a:pt x="314" y="456"/>
                    </a:lnTo>
                    <a:lnTo>
                      <a:pt x="311" y="452"/>
                    </a:lnTo>
                    <a:lnTo>
                      <a:pt x="307" y="452"/>
                    </a:lnTo>
                    <a:lnTo>
                      <a:pt x="307" y="446"/>
                    </a:lnTo>
                    <a:lnTo>
                      <a:pt x="303" y="443"/>
                    </a:lnTo>
                    <a:lnTo>
                      <a:pt x="301" y="441"/>
                    </a:lnTo>
                    <a:lnTo>
                      <a:pt x="297" y="437"/>
                    </a:lnTo>
                    <a:lnTo>
                      <a:pt x="295" y="433"/>
                    </a:lnTo>
                    <a:lnTo>
                      <a:pt x="293" y="428"/>
                    </a:lnTo>
                    <a:lnTo>
                      <a:pt x="290" y="425"/>
                    </a:lnTo>
                    <a:lnTo>
                      <a:pt x="288" y="422"/>
                    </a:lnTo>
                    <a:lnTo>
                      <a:pt x="284" y="421"/>
                    </a:lnTo>
                    <a:lnTo>
                      <a:pt x="282" y="415"/>
                    </a:lnTo>
                    <a:lnTo>
                      <a:pt x="278" y="403"/>
                    </a:lnTo>
                    <a:lnTo>
                      <a:pt x="273" y="389"/>
                    </a:lnTo>
                    <a:lnTo>
                      <a:pt x="267" y="373"/>
                    </a:lnTo>
                    <a:lnTo>
                      <a:pt x="259" y="357"/>
                    </a:lnTo>
                    <a:lnTo>
                      <a:pt x="252" y="344"/>
                    </a:lnTo>
                    <a:lnTo>
                      <a:pt x="248" y="339"/>
                    </a:lnTo>
                    <a:lnTo>
                      <a:pt x="244" y="335"/>
                    </a:lnTo>
                    <a:lnTo>
                      <a:pt x="242" y="333"/>
                    </a:lnTo>
                    <a:lnTo>
                      <a:pt x="239" y="331"/>
                    </a:lnTo>
                    <a:lnTo>
                      <a:pt x="239" y="321"/>
                    </a:lnTo>
                    <a:lnTo>
                      <a:pt x="237" y="307"/>
                    </a:lnTo>
                    <a:lnTo>
                      <a:pt x="233" y="290"/>
                    </a:lnTo>
                    <a:lnTo>
                      <a:pt x="229" y="272"/>
                    </a:lnTo>
                    <a:lnTo>
                      <a:pt x="223" y="254"/>
                    </a:lnTo>
                    <a:lnTo>
                      <a:pt x="218" y="237"/>
                    </a:lnTo>
                    <a:lnTo>
                      <a:pt x="214" y="224"/>
                    </a:lnTo>
                    <a:lnTo>
                      <a:pt x="208" y="216"/>
                    </a:lnTo>
                    <a:lnTo>
                      <a:pt x="203" y="216"/>
                    </a:lnTo>
                    <a:lnTo>
                      <a:pt x="199" y="208"/>
                    </a:lnTo>
                    <a:lnTo>
                      <a:pt x="193" y="200"/>
                    </a:lnTo>
                    <a:lnTo>
                      <a:pt x="191" y="193"/>
                    </a:lnTo>
                    <a:lnTo>
                      <a:pt x="189" y="182"/>
                    </a:lnTo>
                    <a:lnTo>
                      <a:pt x="185" y="163"/>
                    </a:lnTo>
                    <a:lnTo>
                      <a:pt x="185" y="141"/>
                    </a:lnTo>
                    <a:lnTo>
                      <a:pt x="185" y="119"/>
                    </a:lnTo>
                    <a:lnTo>
                      <a:pt x="184" y="96"/>
                    </a:lnTo>
                    <a:lnTo>
                      <a:pt x="182" y="77"/>
                    </a:lnTo>
                    <a:lnTo>
                      <a:pt x="176" y="59"/>
                    </a:lnTo>
                    <a:lnTo>
                      <a:pt x="172" y="59"/>
                    </a:lnTo>
                    <a:lnTo>
                      <a:pt x="170" y="55"/>
                    </a:lnTo>
                    <a:lnTo>
                      <a:pt x="167" y="50"/>
                    </a:lnTo>
                    <a:lnTo>
                      <a:pt x="165" y="42"/>
                    </a:lnTo>
                    <a:lnTo>
                      <a:pt x="163" y="34"/>
                    </a:lnTo>
                    <a:lnTo>
                      <a:pt x="161" y="25"/>
                    </a:lnTo>
                    <a:lnTo>
                      <a:pt x="161" y="17"/>
                    </a:lnTo>
                    <a:lnTo>
                      <a:pt x="161" y="11"/>
                    </a:lnTo>
                    <a:lnTo>
                      <a:pt x="163" y="7"/>
                    </a:lnTo>
                    <a:lnTo>
                      <a:pt x="168" y="7"/>
                    </a:lnTo>
                    <a:lnTo>
                      <a:pt x="168" y="0"/>
                    </a:lnTo>
                    <a:lnTo>
                      <a:pt x="176" y="7"/>
                    </a:lnTo>
                    <a:lnTo>
                      <a:pt x="189" y="11"/>
                    </a:lnTo>
                    <a:lnTo>
                      <a:pt x="201" y="13"/>
                    </a:lnTo>
                    <a:lnTo>
                      <a:pt x="210" y="13"/>
                    </a:lnTo>
                    <a:lnTo>
                      <a:pt x="221" y="13"/>
                    </a:lnTo>
                    <a:lnTo>
                      <a:pt x="231" y="11"/>
                    </a:lnTo>
                    <a:lnTo>
                      <a:pt x="240" y="8"/>
                    </a:lnTo>
                    <a:lnTo>
                      <a:pt x="250" y="4"/>
                    </a:lnTo>
                    <a:lnTo>
                      <a:pt x="261" y="0"/>
                    </a:lnTo>
                    <a:lnTo>
                      <a:pt x="261" y="2"/>
                    </a:lnTo>
                    <a:lnTo>
                      <a:pt x="261" y="4"/>
                    </a:lnTo>
                    <a:lnTo>
                      <a:pt x="259" y="6"/>
                    </a:lnTo>
                    <a:lnTo>
                      <a:pt x="259" y="8"/>
                    </a:lnTo>
                    <a:lnTo>
                      <a:pt x="259" y="11"/>
                    </a:lnTo>
                    <a:lnTo>
                      <a:pt x="257" y="12"/>
                    </a:lnTo>
                    <a:lnTo>
                      <a:pt x="257" y="15"/>
                    </a:lnTo>
                    <a:lnTo>
                      <a:pt x="257" y="16"/>
                    </a:lnTo>
                    <a:lnTo>
                      <a:pt x="252" y="16"/>
                    </a:lnTo>
                    <a:lnTo>
                      <a:pt x="252" y="25"/>
                    </a:lnTo>
                    <a:lnTo>
                      <a:pt x="250" y="26"/>
                    </a:lnTo>
                    <a:lnTo>
                      <a:pt x="248" y="29"/>
                    </a:lnTo>
                    <a:lnTo>
                      <a:pt x="246" y="32"/>
                    </a:lnTo>
                    <a:lnTo>
                      <a:pt x="242" y="34"/>
                    </a:lnTo>
                    <a:lnTo>
                      <a:pt x="240" y="37"/>
                    </a:lnTo>
                    <a:lnTo>
                      <a:pt x="237" y="38"/>
                    </a:lnTo>
                    <a:lnTo>
                      <a:pt x="233" y="39"/>
                    </a:lnTo>
                    <a:lnTo>
                      <a:pt x="231" y="41"/>
                    </a:lnTo>
                    <a:lnTo>
                      <a:pt x="231" y="42"/>
                    </a:lnTo>
                    <a:lnTo>
                      <a:pt x="229" y="43"/>
                    </a:lnTo>
                    <a:lnTo>
                      <a:pt x="229" y="45"/>
                    </a:lnTo>
                    <a:lnTo>
                      <a:pt x="227" y="47"/>
                    </a:lnTo>
                    <a:lnTo>
                      <a:pt x="227" y="48"/>
                    </a:lnTo>
                    <a:lnTo>
                      <a:pt x="227" y="50"/>
                    </a:lnTo>
                    <a:lnTo>
                      <a:pt x="225" y="51"/>
                    </a:lnTo>
                    <a:lnTo>
                      <a:pt x="225" y="52"/>
                    </a:lnTo>
                    <a:lnTo>
                      <a:pt x="223" y="54"/>
                    </a:lnTo>
                    <a:lnTo>
                      <a:pt x="220" y="55"/>
                    </a:lnTo>
                    <a:lnTo>
                      <a:pt x="218" y="56"/>
                    </a:lnTo>
                    <a:lnTo>
                      <a:pt x="216" y="60"/>
                    </a:lnTo>
                    <a:lnTo>
                      <a:pt x="212" y="68"/>
                    </a:lnTo>
                    <a:lnTo>
                      <a:pt x="210" y="78"/>
                    </a:lnTo>
                    <a:lnTo>
                      <a:pt x="210" y="104"/>
                    </a:lnTo>
                    <a:lnTo>
                      <a:pt x="212" y="134"/>
                    </a:lnTo>
                    <a:lnTo>
                      <a:pt x="220" y="164"/>
                    </a:lnTo>
                    <a:lnTo>
                      <a:pt x="227" y="190"/>
                    </a:lnTo>
                    <a:lnTo>
                      <a:pt x="231" y="200"/>
                    </a:lnTo>
                    <a:lnTo>
                      <a:pt x="235" y="208"/>
                    </a:lnTo>
                    <a:lnTo>
                      <a:pt x="239" y="213"/>
                    </a:lnTo>
                    <a:lnTo>
                      <a:pt x="244" y="216"/>
                    </a:lnTo>
                    <a:lnTo>
                      <a:pt x="244" y="219"/>
                    </a:lnTo>
                    <a:lnTo>
                      <a:pt x="244" y="221"/>
                    </a:lnTo>
                    <a:lnTo>
                      <a:pt x="248" y="225"/>
                    </a:lnTo>
                    <a:lnTo>
                      <a:pt x="254" y="229"/>
                    </a:lnTo>
                    <a:lnTo>
                      <a:pt x="259" y="234"/>
                    </a:lnTo>
                    <a:lnTo>
                      <a:pt x="263" y="238"/>
                    </a:lnTo>
                    <a:lnTo>
                      <a:pt x="269" y="242"/>
                    </a:lnTo>
                    <a:lnTo>
                      <a:pt x="275" y="244"/>
                    </a:lnTo>
                    <a:lnTo>
                      <a:pt x="278" y="247"/>
                    </a:lnTo>
                    <a:lnTo>
                      <a:pt x="284" y="250"/>
                    </a:lnTo>
                    <a:lnTo>
                      <a:pt x="284" y="256"/>
                    </a:lnTo>
                    <a:lnTo>
                      <a:pt x="286" y="267"/>
                    </a:lnTo>
                    <a:lnTo>
                      <a:pt x="288" y="281"/>
                    </a:lnTo>
                    <a:lnTo>
                      <a:pt x="290" y="298"/>
                    </a:lnTo>
                    <a:lnTo>
                      <a:pt x="292" y="312"/>
                    </a:lnTo>
                    <a:lnTo>
                      <a:pt x="293" y="325"/>
                    </a:lnTo>
                    <a:lnTo>
                      <a:pt x="295" y="334"/>
                    </a:lnTo>
                    <a:lnTo>
                      <a:pt x="297" y="338"/>
                    </a:lnTo>
                    <a:lnTo>
                      <a:pt x="297" y="344"/>
                    </a:lnTo>
                    <a:lnTo>
                      <a:pt x="301" y="350"/>
                    </a:lnTo>
                    <a:lnTo>
                      <a:pt x="303" y="355"/>
                    </a:lnTo>
                    <a:lnTo>
                      <a:pt x="307" y="361"/>
                    </a:lnTo>
                    <a:lnTo>
                      <a:pt x="311" y="367"/>
                    </a:lnTo>
                    <a:lnTo>
                      <a:pt x="312" y="373"/>
                    </a:lnTo>
                    <a:lnTo>
                      <a:pt x="314" y="378"/>
                    </a:lnTo>
                    <a:lnTo>
                      <a:pt x="316" y="385"/>
                    </a:lnTo>
                    <a:lnTo>
                      <a:pt x="318" y="386"/>
                    </a:lnTo>
                    <a:lnTo>
                      <a:pt x="322" y="391"/>
                    </a:lnTo>
                    <a:lnTo>
                      <a:pt x="328" y="398"/>
                    </a:lnTo>
                    <a:lnTo>
                      <a:pt x="333" y="407"/>
                    </a:lnTo>
                    <a:lnTo>
                      <a:pt x="337" y="415"/>
                    </a:lnTo>
                    <a:lnTo>
                      <a:pt x="343" y="424"/>
                    </a:lnTo>
                    <a:lnTo>
                      <a:pt x="345" y="429"/>
                    </a:lnTo>
                    <a:lnTo>
                      <a:pt x="347" y="433"/>
                    </a:lnTo>
                    <a:lnTo>
                      <a:pt x="348" y="434"/>
                    </a:lnTo>
                    <a:lnTo>
                      <a:pt x="350" y="435"/>
                    </a:lnTo>
                    <a:lnTo>
                      <a:pt x="354" y="437"/>
                    </a:lnTo>
                    <a:lnTo>
                      <a:pt x="356" y="439"/>
                    </a:lnTo>
                    <a:lnTo>
                      <a:pt x="360" y="442"/>
                    </a:lnTo>
                    <a:lnTo>
                      <a:pt x="364" y="444"/>
                    </a:lnTo>
                    <a:lnTo>
                      <a:pt x="367" y="448"/>
                    </a:lnTo>
                    <a:lnTo>
                      <a:pt x="371" y="452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5" name="Freeform 23">
                <a:extLst>
                  <a:ext uri="{FF2B5EF4-FFF2-40B4-BE49-F238E27FC236}">
                    <a16:creationId xmlns:a16="http://schemas.microsoft.com/office/drawing/2014/main" id="{D49FA420-B94C-47E9-FA35-0A32DB0CB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3245"/>
                <a:ext cx="4" cy="26"/>
              </a:xfrm>
              <a:custGeom>
                <a:avLst/>
                <a:gdLst>
                  <a:gd name="T0" fmla="*/ 0 w 4"/>
                  <a:gd name="T1" fmla="*/ 0 h 26"/>
                  <a:gd name="T2" fmla="*/ 0 w 4"/>
                  <a:gd name="T3" fmla="*/ 0 h 26"/>
                  <a:gd name="T4" fmla="*/ 0 w 4"/>
                  <a:gd name="T5" fmla="*/ 0 h 26"/>
                  <a:gd name="T6" fmla="*/ 0 w 4"/>
                  <a:gd name="T7" fmla="*/ 0 h 26"/>
                  <a:gd name="T8" fmla="*/ 2 w 4"/>
                  <a:gd name="T9" fmla="*/ 2 h 26"/>
                  <a:gd name="T10" fmla="*/ 2 w 4"/>
                  <a:gd name="T11" fmla="*/ 2 h 26"/>
                  <a:gd name="T12" fmla="*/ 2 w 4"/>
                  <a:gd name="T13" fmla="*/ 2 h 26"/>
                  <a:gd name="T14" fmla="*/ 2 w 4"/>
                  <a:gd name="T15" fmla="*/ 2 h 26"/>
                  <a:gd name="T16" fmla="*/ 4 w 4"/>
                  <a:gd name="T17" fmla="*/ 3 h 26"/>
                  <a:gd name="T18" fmla="*/ 4 w 4"/>
                  <a:gd name="T19" fmla="*/ 5 h 26"/>
                  <a:gd name="T20" fmla="*/ 4 w 4"/>
                  <a:gd name="T21" fmla="*/ 8 h 26"/>
                  <a:gd name="T22" fmla="*/ 4 w 4"/>
                  <a:gd name="T23" fmla="*/ 11 h 26"/>
                  <a:gd name="T24" fmla="*/ 4 w 4"/>
                  <a:gd name="T25" fmla="*/ 15 h 26"/>
                  <a:gd name="T26" fmla="*/ 4 w 4"/>
                  <a:gd name="T27" fmla="*/ 17 h 26"/>
                  <a:gd name="T28" fmla="*/ 4 w 4"/>
                  <a:gd name="T29" fmla="*/ 20 h 26"/>
                  <a:gd name="T30" fmla="*/ 4 w 4"/>
                  <a:gd name="T31" fmla="*/ 22 h 26"/>
                  <a:gd name="T32" fmla="*/ 4 w 4"/>
                  <a:gd name="T33" fmla="*/ 26 h 26"/>
                  <a:gd name="T34" fmla="*/ 4 w 4"/>
                  <a:gd name="T35" fmla="*/ 22 h 26"/>
                  <a:gd name="T36" fmla="*/ 2 w 4"/>
                  <a:gd name="T37" fmla="*/ 20 h 26"/>
                  <a:gd name="T38" fmla="*/ 2 w 4"/>
                  <a:gd name="T39" fmla="*/ 16 h 26"/>
                  <a:gd name="T40" fmla="*/ 0 w 4"/>
                  <a:gd name="T41" fmla="*/ 12 h 26"/>
                  <a:gd name="T42" fmla="*/ 0 w 4"/>
                  <a:gd name="T43" fmla="*/ 9 h 26"/>
                  <a:gd name="T44" fmla="*/ 0 w 4"/>
                  <a:gd name="T45" fmla="*/ 5 h 26"/>
                  <a:gd name="T46" fmla="*/ 0 w 4"/>
                  <a:gd name="T47" fmla="*/ 3 h 26"/>
                  <a:gd name="T48" fmla="*/ 0 w 4"/>
                  <a:gd name="T49" fmla="*/ 0 h 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5"/>
                    </a:lnTo>
                    <a:lnTo>
                      <a:pt x="4" y="17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6" name="Freeform 24">
                <a:extLst>
                  <a:ext uri="{FF2B5EF4-FFF2-40B4-BE49-F238E27FC236}">
                    <a16:creationId xmlns:a16="http://schemas.microsoft.com/office/drawing/2014/main" id="{C70CEB45-46DC-527B-B61F-CDCD2A86E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3228"/>
                <a:ext cx="496" cy="720"/>
              </a:xfrm>
              <a:custGeom>
                <a:avLst/>
                <a:gdLst>
                  <a:gd name="T0" fmla="*/ 24 w 496"/>
                  <a:gd name="T1" fmla="*/ 713 h 720"/>
                  <a:gd name="T2" fmla="*/ 5 w 496"/>
                  <a:gd name="T3" fmla="*/ 681 h 720"/>
                  <a:gd name="T4" fmla="*/ 26 w 496"/>
                  <a:gd name="T5" fmla="*/ 600 h 720"/>
                  <a:gd name="T6" fmla="*/ 57 w 496"/>
                  <a:gd name="T7" fmla="*/ 517 h 720"/>
                  <a:gd name="T8" fmla="*/ 60 w 496"/>
                  <a:gd name="T9" fmla="*/ 495 h 720"/>
                  <a:gd name="T10" fmla="*/ 83 w 496"/>
                  <a:gd name="T11" fmla="*/ 496 h 720"/>
                  <a:gd name="T12" fmla="*/ 140 w 496"/>
                  <a:gd name="T13" fmla="*/ 494 h 720"/>
                  <a:gd name="T14" fmla="*/ 271 w 496"/>
                  <a:gd name="T15" fmla="*/ 511 h 720"/>
                  <a:gd name="T16" fmla="*/ 303 w 496"/>
                  <a:gd name="T17" fmla="*/ 512 h 720"/>
                  <a:gd name="T18" fmla="*/ 337 w 496"/>
                  <a:gd name="T19" fmla="*/ 513 h 720"/>
                  <a:gd name="T20" fmla="*/ 379 w 496"/>
                  <a:gd name="T21" fmla="*/ 509 h 720"/>
                  <a:gd name="T22" fmla="*/ 379 w 496"/>
                  <a:gd name="T23" fmla="*/ 482 h 720"/>
                  <a:gd name="T24" fmla="*/ 383 w 496"/>
                  <a:gd name="T25" fmla="*/ 465 h 720"/>
                  <a:gd name="T26" fmla="*/ 375 w 496"/>
                  <a:gd name="T27" fmla="*/ 461 h 720"/>
                  <a:gd name="T28" fmla="*/ 364 w 496"/>
                  <a:gd name="T29" fmla="*/ 443 h 720"/>
                  <a:gd name="T30" fmla="*/ 324 w 496"/>
                  <a:gd name="T31" fmla="*/ 382 h 720"/>
                  <a:gd name="T32" fmla="*/ 273 w 496"/>
                  <a:gd name="T33" fmla="*/ 281 h 720"/>
                  <a:gd name="T34" fmla="*/ 242 w 496"/>
                  <a:gd name="T35" fmla="*/ 163 h 720"/>
                  <a:gd name="T36" fmla="*/ 233 w 496"/>
                  <a:gd name="T37" fmla="*/ 60 h 720"/>
                  <a:gd name="T38" fmla="*/ 254 w 496"/>
                  <a:gd name="T39" fmla="*/ 13 h 720"/>
                  <a:gd name="T40" fmla="*/ 299 w 496"/>
                  <a:gd name="T41" fmla="*/ 2 h 720"/>
                  <a:gd name="T42" fmla="*/ 295 w 496"/>
                  <a:gd name="T43" fmla="*/ 15 h 720"/>
                  <a:gd name="T44" fmla="*/ 284 w 496"/>
                  <a:gd name="T45" fmla="*/ 32 h 720"/>
                  <a:gd name="T46" fmla="*/ 269 w 496"/>
                  <a:gd name="T47" fmla="*/ 42 h 720"/>
                  <a:gd name="T48" fmla="*/ 263 w 496"/>
                  <a:gd name="T49" fmla="*/ 51 h 720"/>
                  <a:gd name="T50" fmla="*/ 250 w 496"/>
                  <a:gd name="T51" fmla="*/ 68 h 720"/>
                  <a:gd name="T52" fmla="*/ 269 w 496"/>
                  <a:gd name="T53" fmla="*/ 200 h 720"/>
                  <a:gd name="T54" fmla="*/ 286 w 496"/>
                  <a:gd name="T55" fmla="*/ 225 h 720"/>
                  <a:gd name="T56" fmla="*/ 316 w 496"/>
                  <a:gd name="T57" fmla="*/ 247 h 720"/>
                  <a:gd name="T58" fmla="*/ 330 w 496"/>
                  <a:gd name="T59" fmla="*/ 312 h 720"/>
                  <a:gd name="T60" fmla="*/ 341 w 496"/>
                  <a:gd name="T61" fmla="*/ 355 h 720"/>
                  <a:gd name="T62" fmla="*/ 356 w 496"/>
                  <a:gd name="T63" fmla="*/ 386 h 720"/>
                  <a:gd name="T64" fmla="*/ 383 w 496"/>
                  <a:gd name="T65" fmla="*/ 429 h 720"/>
                  <a:gd name="T66" fmla="*/ 428 w 496"/>
                  <a:gd name="T67" fmla="*/ 470 h 720"/>
                  <a:gd name="T68" fmla="*/ 489 w 496"/>
                  <a:gd name="T69" fmla="*/ 499 h 720"/>
                  <a:gd name="T70" fmla="*/ 496 w 496"/>
                  <a:gd name="T71" fmla="*/ 512 h 720"/>
                  <a:gd name="T72" fmla="*/ 483 w 496"/>
                  <a:gd name="T73" fmla="*/ 520 h 720"/>
                  <a:gd name="T74" fmla="*/ 472 w 496"/>
                  <a:gd name="T75" fmla="*/ 522 h 720"/>
                  <a:gd name="T76" fmla="*/ 422 w 496"/>
                  <a:gd name="T77" fmla="*/ 531 h 720"/>
                  <a:gd name="T78" fmla="*/ 352 w 496"/>
                  <a:gd name="T79" fmla="*/ 574 h 720"/>
                  <a:gd name="T80" fmla="*/ 227 w 496"/>
                  <a:gd name="T81" fmla="*/ 553 h 720"/>
                  <a:gd name="T82" fmla="*/ 256 w 496"/>
                  <a:gd name="T83" fmla="*/ 569 h 720"/>
                  <a:gd name="T84" fmla="*/ 265 w 496"/>
                  <a:gd name="T85" fmla="*/ 581 h 720"/>
                  <a:gd name="T86" fmla="*/ 254 w 496"/>
                  <a:gd name="T87" fmla="*/ 592 h 720"/>
                  <a:gd name="T88" fmla="*/ 167 w 496"/>
                  <a:gd name="T89" fmla="*/ 578 h 720"/>
                  <a:gd name="T90" fmla="*/ 157 w 496"/>
                  <a:gd name="T91" fmla="*/ 586 h 720"/>
                  <a:gd name="T92" fmla="*/ 161 w 496"/>
                  <a:gd name="T93" fmla="*/ 594 h 720"/>
                  <a:gd name="T94" fmla="*/ 165 w 496"/>
                  <a:gd name="T95" fmla="*/ 605 h 720"/>
                  <a:gd name="T96" fmla="*/ 153 w 496"/>
                  <a:gd name="T97" fmla="*/ 614 h 720"/>
                  <a:gd name="T98" fmla="*/ 134 w 496"/>
                  <a:gd name="T99" fmla="*/ 626 h 720"/>
                  <a:gd name="T100" fmla="*/ 110 w 496"/>
                  <a:gd name="T101" fmla="*/ 651 h 720"/>
                  <a:gd name="T102" fmla="*/ 91 w 496"/>
                  <a:gd name="T103" fmla="*/ 686 h 720"/>
                  <a:gd name="T104" fmla="*/ 76 w 496"/>
                  <a:gd name="T105" fmla="*/ 695 h 720"/>
                  <a:gd name="T106" fmla="*/ 70 w 496"/>
                  <a:gd name="T107" fmla="*/ 701 h 720"/>
                  <a:gd name="T108" fmla="*/ 66 w 496"/>
                  <a:gd name="T109" fmla="*/ 703 h 7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96" h="720">
                    <a:moveTo>
                      <a:pt x="66" y="703"/>
                    </a:moveTo>
                    <a:lnTo>
                      <a:pt x="57" y="705"/>
                    </a:lnTo>
                    <a:lnTo>
                      <a:pt x="49" y="707"/>
                    </a:lnTo>
                    <a:lnTo>
                      <a:pt x="42" y="709"/>
                    </a:lnTo>
                    <a:lnTo>
                      <a:pt x="32" y="711"/>
                    </a:lnTo>
                    <a:lnTo>
                      <a:pt x="24" y="713"/>
                    </a:lnTo>
                    <a:lnTo>
                      <a:pt x="17" y="716"/>
                    </a:lnTo>
                    <a:lnTo>
                      <a:pt x="9" y="717"/>
                    </a:lnTo>
                    <a:lnTo>
                      <a:pt x="0" y="720"/>
                    </a:lnTo>
                    <a:lnTo>
                      <a:pt x="0" y="707"/>
                    </a:lnTo>
                    <a:lnTo>
                      <a:pt x="2" y="694"/>
                    </a:lnTo>
                    <a:lnTo>
                      <a:pt x="5" y="681"/>
                    </a:lnTo>
                    <a:lnTo>
                      <a:pt x="11" y="668"/>
                    </a:lnTo>
                    <a:lnTo>
                      <a:pt x="15" y="656"/>
                    </a:lnTo>
                    <a:lnTo>
                      <a:pt x="21" y="643"/>
                    </a:lnTo>
                    <a:lnTo>
                      <a:pt x="23" y="629"/>
                    </a:lnTo>
                    <a:lnTo>
                      <a:pt x="24" y="616"/>
                    </a:lnTo>
                    <a:lnTo>
                      <a:pt x="26" y="600"/>
                    </a:lnTo>
                    <a:lnTo>
                      <a:pt x="30" y="586"/>
                    </a:lnTo>
                    <a:lnTo>
                      <a:pt x="36" y="572"/>
                    </a:lnTo>
                    <a:lnTo>
                      <a:pt x="42" y="559"/>
                    </a:lnTo>
                    <a:lnTo>
                      <a:pt x="49" y="544"/>
                    </a:lnTo>
                    <a:lnTo>
                      <a:pt x="53" y="531"/>
                    </a:lnTo>
                    <a:lnTo>
                      <a:pt x="57" y="517"/>
                    </a:lnTo>
                    <a:lnTo>
                      <a:pt x="57" y="503"/>
                    </a:lnTo>
                    <a:lnTo>
                      <a:pt x="57" y="500"/>
                    </a:lnTo>
                    <a:lnTo>
                      <a:pt x="57" y="499"/>
                    </a:lnTo>
                    <a:lnTo>
                      <a:pt x="57" y="498"/>
                    </a:lnTo>
                    <a:lnTo>
                      <a:pt x="59" y="496"/>
                    </a:lnTo>
                    <a:lnTo>
                      <a:pt x="60" y="495"/>
                    </a:lnTo>
                    <a:lnTo>
                      <a:pt x="62" y="495"/>
                    </a:lnTo>
                    <a:lnTo>
                      <a:pt x="64" y="494"/>
                    </a:lnTo>
                    <a:lnTo>
                      <a:pt x="66" y="494"/>
                    </a:lnTo>
                    <a:lnTo>
                      <a:pt x="72" y="495"/>
                    </a:lnTo>
                    <a:lnTo>
                      <a:pt x="76" y="495"/>
                    </a:lnTo>
                    <a:lnTo>
                      <a:pt x="83" y="496"/>
                    </a:lnTo>
                    <a:lnTo>
                      <a:pt x="89" y="496"/>
                    </a:lnTo>
                    <a:lnTo>
                      <a:pt x="96" y="496"/>
                    </a:lnTo>
                    <a:lnTo>
                      <a:pt x="104" y="495"/>
                    </a:lnTo>
                    <a:lnTo>
                      <a:pt x="110" y="495"/>
                    </a:lnTo>
                    <a:lnTo>
                      <a:pt x="115" y="494"/>
                    </a:lnTo>
                    <a:lnTo>
                      <a:pt x="140" y="494"/>
                    </a:lnTo>
                    <a:lnTo>
                      <a:pt x="163" y="496"/>
                    </a:lnTo>
                    <a:lnTo>
                      <a:pt x="184" y="499"/>
                    </a:lnTo>
                    <a:lnTo>
                      <a:pt x="206" y="503"/>
                    </a:lnTo>
                    <a:lnTo>
                      <a:pt x="227" y="507"/>
                    </a:lnTo>
                    <a:lnTo>
                      <a:pt x="250" y="509"/>
                    </a:lnTo>
                    <a:lnTo>
                      <a:pt x="271" y="511"/>
                    </a:lnTo>
                    <a:lnTo>
                      <a:pt x="294" y="509"/>
                    </a:lnTo>
                    <a:lnTo>
                      <a:pt x="295" y="512"/>
                    </a:lnTo>
                    <a:lnTo>
                      <a:pt x="297" y="513"/>
                    </a:lnTo>
                    <a:lnTo>
                      <a:pt x="299" y="513"/>
                    </a:lnTo>
                    <a:lnTo>
                      <a:pt x="301" y="513"/>
                    </a:lnTo>
                    <a:lnTo>
                      <a:pt x="303" y="512"/>
                    </a:lnTo>
                    <a:lnTo>
                      <a:pt x="305" y="511"/>
                    </a:lnTo>
                    <a:lnTo>
                      <a:pt x="309" y="511"/>
                    </a:lnTo>
                    <a:lnTo>
                      <a:pt x="311" y="509"/>
                    </a:lnTo>
                    <a:lnTo>
                      <a:pt x="320" y="509"/>
                    </a:lnTo>
                    <a:lnTo>
                      <a:pt x="328" y="511"/>
                    </a:lnTo>
                    <a:lnTo>
                      <a:pt x="337" y="513"/>
                    </a:lnTo>
                    <a:lnTo>
                      <a:pt x="349" y="515"/>
                    </a:lnTo>
                    <a:lnTo>
                      <a:pt x="358" y="516"/>
                    </a:lnTo>
                    <a:lnTo>
                      <a:pt x="368" y="516"/>
                    </a:lnTo>
                    <a:lnTo>
                      <a:pt x="371" y="515"/>
                    </a:lnTo>
                    <a:lnTo>
                      <a:pt x="375" y="512"/>
                    </a:lnTo>
                    <a:lnTo>
                      <a:pt x="379" y="509"/>
                    </a:lnTo>
                    <a:lnTo>
                      <a:pt x="383" y="505"/>
                    </a:lnTo>
                    <a:lnTo>
                      <a:pt x="381" y="500"/>
                    </a:lnTo>
                    <a:lnTo>
                      <a:pt x="381" y="495"/>
                    </a:lnTo>
                    <a:lnTo>
                      <a:pt x="379" y="491"/>
                    </a:lnTo>
                    <a:lnTo>
                      <a:pt x="379" y="486"/>
                    </a:lnTo>
                    <a:lnTo>
                      <a:pt x="379" y="482"/>
                    </a:lnTo>
                    <a:lnTo>
                      <a:pt x="381" y="477"/>
                    </a:lnTo>
                    <a:lnTo>
                      <a:pt x="383" y="473"/>
                    </a:lnTo>
                    <a:lnTo>
                      <a:pt x="386" y="469"/>
                    </a:lnTo>
                    <a:lnTo>
                      <a:pt x="385" y="468"/>
                    </a:lnTo>
                    <a:lnTo>
                      <a:pt x="383" y="466"/>
                    </a:lnTo>
                    <a:lnTo>
                      <a:pt x="383" y="465"/>
                    </a:lnTo>
                    <a:lnTo>
                      <a:pt x="381" y="465"/>
                    </a:lnTo>
                    <a:lnTo>
                      <a:pt x="379" y="464"/>
                    </a:lnTo>
                    <a:lnTo>
                      <a:pt x="377" y="464"/>
                    </a:lnTo>
                    <a:lnTo>
                      <a:pt x="375" y="464"/>
                    </a:lnTo>
                    <a:lnTo>
                      <a:pt x="373" y="464"/>
                    </a:lnTo>
                    <a:lnTo>
                      <a:pt x="375" y="461"/>
                    </a:lnTo>
                    <a:lnTo>
                      <a:pt x="377" y="459"/>
                    </a:lnTo>
                    <a:lnTo>
                      <a:pt x="379" y="456"/>
                    </a:lnTo>
                    <a:lnTo>
                      <a:pt x="379" y="455"/>
                    </a:lnTo>
                    <a:lnTo>
                      <a:pt x="375" y="451"/>
                    </a:lnTo>
                    <a:lnTo>
                      <a:pt x="369" y="447"/>
                    </a:lnTo>
                    <a:lnTo>
                      <a:pt x="364" y="443"/>
                    </a:lnTo>
                    <a:lnTo>
                      <a:pt x="356" y="441"/>
                    </a:lnTo>
                    <a:lnTo>
                      <a:pt x="352" y="435"/>
                    </a:lnTo>
                    <a:lnTo>
                      <a:pt x="350" y="430"/>
                    </a:lnTo>
                    <a:lnTo>
                      <a:pt x="341" y="415"/>
                    </a:lnTo>
                    <a:lnTo>
                      <a:pt x="333" y="398"/>
                    </a:lnTo>
                    <a:lnTo>
                      <a:pt x="324" y="382"/>
                    </a:lnTo>
                    <a:lnTo>
                      <a:pt x="314" y="365"/>
                    </a:lnTo>
                    <a:lnTo>
                      <a:pt x="303" y="350"/>
                    </a:lnTo>
                    <a:lnTo>
                      <a:pt x="294" y="334"/>
                    </a:lnTo>
                    <a:lnTo>
                      <a:pt x="284" y="317"/>
                    </a:lnTo>
                    <a:lnTo>
                      <a:pt x="275" y="302"/>
                    </a:lnTo>
                    <a:lnTo>
                      <a:pt x="273" y="281"/>
                    </a:lnTo>
                    <a:lnTo>
                      <a:pt x="267" y="261"/>
                    </a:lnTo>
                    <a:lnTo>
                      <a:pt x="261" y="241"/>
                    </a:lnTo>
                    <a:lnTo>
                      <a:pt x="256" y="221"/>
                    </a:lnTo>
                    <a:lnTo>
                      <a:pt x="250" y="202"/>
                    </a:lnTo>
                    <a:lnTo>
                      <a:pt x="244" y="182"/>
                    </a:lnTo>
                    <a:lnTo>
                      <a:pt x="242" y="163"/>
                    </a:lnTo>
                    <a:lnTo>
                      <a:pt x="244" y="143"/>
                    </a:lnTo>
                    <a:lnTo>
                      <a:pt x="242" y="126"/>
                    </a:lnTo>
                    <a:lnTo>
                      <a:pt x="241" y="109"/>
                    </a:lnTo>
                    <a:lnTo>
                      <a:pt x="237" y="94"/>
                    </a:lnTo>
                    <a:lnTo>
                      <a:pt x="235" y="77"/>
                    </a:lnTo>
                    <a:lnTo>
                      <a:pt x="233" y="60"/>
                    </a:lnTo>
                    <a:lnTo>
                      <a:pt x="231" y="43"/>
                    </a:lnTo>
                    <a:lnTo>
                      <a:pt x="227" y="26"/>
                    </a:lnTo>
                    <a:lnTo>
                      <a:pt x="223" y="11"/>
                    </a:lnTo>
                    <a:lnTo>
                      <a:pt x="235" y="13"/>
                    </a:lnTo>
                    <a:lnTo>
                      <a:pt x="244" y="13"/>
                    </a:lnTo>
                    <a:lnTo>
                      <a:pt x="254" y="13"/>
                    </a:lnTo>
                    <a:lnTo>
                      <a:pt x="261" y="12"/>
                    </a:lnTo>
                    <a:lnTo>
                      <a:pt x="271" y="10"/>
                    </a:lnTo>
                    <a:lnTo>
                      <a:pt x="280" y="7"/>
                    </a:lnTo>
                    <a:lnTo>
                      <a:pt x="290" y="4"/>
                    </a:lnTo>
                    <a:lnTo>
                      <a:pt x="299" y="0"/>
                    </a:lnTo>
                    <a:lnTo>
                      <a:pt x="299" y="2"/>
                    </a:lnTo>
                    <a:lnTo>
                      <a:pt x="299" y="4"/>
                    </a:lnTo>
                    <a:lnTo>
                      <a:pt x="297" y="6"/>
                    </a:lnTo>
                    <a:lnTo>
                      <a:pt x="297" y="8"/>
                    </a:lnTo>
                    <a:lnTo>
                      <a:pt x="297" y="11"/>
                    </a:lnTo>
                    <a:lnTo>
                      <a:pt x="295" y="12"/>
                    </a:lnTo>
                    <a:lnTo>
                      <a:pt x="295" y="15"/>
                    </a:lnTo>
                    <a:lnTo>
                      <a:pt x="295" y="16"/>
                    </a:lnTo>
                    <a:lnTo>
                      <a:pt x="290" y="16"/>
                    </a:lnTo>
                    <a:lnTo>
                      <a:pt x="290" y="25"/>
                    </a:lnTo>
                    <a:lnTo>
                      <a:pt x="288" y="26"/>
                    </a:lnTo>
                    <a:lnTo>
                      <a:pt x="286" y="29"/>
                    </a:lnTo>
                    <a:lnTo>
                      <a:pt x="284" y="32"/>
                    </a:lnTo>
                    <a:lnTo>
                      <a:pt x="280" y="34"/>
                    </a:lnTo>
                    <a:lnTo>
                      <a:pt x="278" y="37"/>
                    </a:lnTo>
                    <a:lnTo>
                      <a:pt x="275" y="38"/>
                    </a:lnTo>
                    <a:lnTo>
                      <a:pt x="271" y="39"/>
                    </a:lnTo>
                    <a:lnTo>
                      <a:pt x="269" y="41"/>
                    </a:lnTo>
                    <a:lnTo>
                      <a:pt x="269" y="42"/>
                    </a:lnTo>
                    <a:lnTo>
                      <a:pt x="267" y="43"/>
                    </a:lnTo>
                    <a:lnTo>
                      <a:pt x="267" y="45"/>
                    </a:lnTo>
                    <a:lnTo>
                      <a:pt x="265" y="47"/>
                    </a:lnTo>
                    <a:lnTo>
                      <a:pt x="265" y="48"/>
                    </a:lnTo>
                    <a:lnTo>
                      <a:pt x="265" y="50"/>
                    </a:lnTo>
                    <a:lnTo>
                      <a:pt x="263" y="51"/>
                    </a:lnTo>
                    <a:lnTo>
                      <a:pt x="263" y="52"/>
                    </a:lnTo>
                    <a:lnTo>
                      <a:pt x="261" y="54"/>
                    </a:lnTo>
                    <a:lnTo>
                      <a:pt x="258" y="55"/>
                    </a:lnTo>
                    <a:lnTo>
                      <a:pt x="256" y="56"/>
                    </a:lnTo>
                    <a:lnTo>
                      <a:pt x="254" y="60"/>
                    </a:lnTo>
                    <a:lnTo>
                      <a:pt x="250" y="68"/>
                    </a:lnTo>
                    <a:lnTo>
                      <a:pt x="248" y="78"/>
                    </a:lnTo>
                    <a:lnTo>
                      <a:pt x="248" y="104"/>
                    </a:lnTo>
                    <a:lnTo>
                      <a:pt x="250" y="134"/>
                    </a:lnTo>
                    <a:lnTo>
                      <a:pt x="258" y="164"/>
                    </a:lnTo>
                    <a:lnTo>
                      <a:pt x="265" y="190"/>
                    </a:lnTo>
                    <a:lnTo>
                      <a:pt x="269" y="200"/>
                    </a:lnTo>
                    <a:lnTo>
                      <a:pt x="273" y="208"/>
                    </a:lnTo>
                    <a:lnTo>
                      <a:pt x="277" y="213"/>
                    </a:lnTo>
                    <a:lnTo>
                      <a:pt x="282" y="216"/>
                    </a:lnTo>
                    <a:lnTo>
                      <a:pt x="282" y="219"/>
                    </a:lnTo>
                    <a:lnTo>
                      <a:pt x="282" y="221"/>
                    </a:lnTo>
                    <a:lnTo>
                      <a:pt x="286" y="225"/>
                    </a:lnTo>
                    <a:lnTo>
                      <a:pt x="292" y="229"/>
                    </a:lnTo>
                    <a:lnTo>
                      <a:pt x="297" y="234"/>
                    </a:lnTo>
                    <a:lnTo>
                      <a:pt x="301" y="238"/>
                    </a:lnTo>
                    <a:lnTo>
                      <a:pt x="307" y="242"/>
                    </a:lnTo>
                    <a:lnTo>
                      <a:pt x="313" y="244"/>
                    </a:lnTo>
                    <a:lnTo>
                      <a:pt x="316" y="247"/>
                    </a:lnTo>
                    <a:lnTo>
                      <a:pt x="322" y="250"/>
                    </a:lnTo>
                    <a:lnTo>
                      <a:pt x="322" y="256"/>
                    </a:lnTo>
                    <a:lnTo>
                      <a:pt x="324" y="267"/>
                    </a:lnTo>
                    <a:lnTo>
                      <a:pt x="326" y="281"/>
                    </a:lnTo>
                    <a:lnTo>
                      <a:pt x="328" y="298"/>
                    </a:lnTo>
                    <a:lnTo>
                      <a:pt x="330" y="312"/>
                    </a:lnTo>
                    <a:lnTo>
                      <a:pt x="331" y="325"/>
                    </a:lnTo>
                    <a:lnTo>
                      <a:pt x="333" y="334"/>
                    </a:lnTo>
                    <a:lnTo>
                      <a:pt x="335" y="338"/>
                    </a:lnTo>
                    <a:lnTo>
                      <a:pt x="335" y="344"/>
                    </a:lnTo>
                    <a:lnTo>
                      <a:pt x="339" y="350"/>
                    </a:lnTo>
                    <a:lnTo>
                      <a:pt x="341" y="355"/>
                    </a:lnTo>
                    <a:lnTo>
                      <a:pt x="345" y="361"/>
                    </a:lnTo>
                    <a:lnTo>
                      <a:pt x="349" y="367"/>
                    </a:lnTo>
                    <a:lnTo>
                      <a:pt x="350" y="373"/>
                    </a:lnTo>
                    <a:lnTo>
                      <a:pt x="352" y="378"/>
                    </a:lnTo>
                    <a:lnTo>
                      <a:pt x="354" y="385"/>
                    </a:lnTo>
                    <a:lnTo>
                      <a:pt x="356" y="386"/>
                    </a:lnTo>
                    <a:lnTo>
                      <a:pt x="360" y="391"/>
                    </a:lnTo>
                    <a:lnTo>
                      <a:pt x="366" y="398"/>
                    </a:lnTo>
                    <a:lnTo>
                      <a:pt x="371" y="407"/>
                    </a:lnTo>
                    <a:lnTo>
                      <a:pt x="375" y="415"/>
                    </a:lnTo>
                    <a:lnTo>
                      <a:pt x="381" y="424"/>
                    </a:lnTo>
                    <a:lnTo>
                      <a:pt x="383" y="429"/>
                    </a:lnTo>
                    <a:lnTo>
                      <a:pt x="385" y="433"/>
                    </a:lnTo>
                    <a:lnTo>
                      <a:pt x="390" y="437"/>
                    </a:lnTo>
                    <a:lnTo>
                      <a:pt x="398" y="442"/>
                    </a:lnTo>
                    <a:lnTo>
                      <a:pt x="407" y="451"/>
                    </a:lnTo>
                    <a:lnTo>
                      <a:pt x="417" y="460"/>
                    </a:lnTo>
                    <a:lnTo>
                      <a:pt x="428" y="470"/>
                    </a:lnTo>
                    <a:lnTo>
                      <a:pt x="440" y="481"/>
                    </a:lnTo>
                    <a:lnTo>
                      <a:pt x="451" y="489"/>
                    </a:lnTo>
                    <a:lnTo>
                      <a:pt x="460" y="495"/>
                    </a:lnTo>
                    <a:lnTo>
                      <a:pt x="460" y="498"/>
                    </a:lnTo>
                    <a:lnTo>
                      <a:pt x="487" y="498"/>
                    </a:lnTo>
                    <a:lnTo>
                      <a:pt x="489" y="499"/>
                    </a:lnTo>
                    <a:lnTo>
                      <a:pt x="489" y="502"/>
                    </a:lnTo>
                    <a:lnTo>
                      <a:pt x="491" y="503"/>
                    </a:lnTo>
                    <a:lnTo>
                      <a:pt x="493" y="505"/>
                    </a:lnTo>
                    <a:lnTo>
                      <a:pt x="494" y="508"/>
                    </a:lnTo>
                    <a:lnTo>
                      <a:pt x="494" y="509"/>
                    </a:lnTo>
                    <a:lnTo>
                      <a:pt x="496" y="512"/>
                    </a:lnTo>
                    <a:lnTo>
                      <a:pt x="496" y="513"/>
                    </a:lnTo>
                    <a:lnTo>
                      <a:pt x="493" y="516"/>
                    </a:lnTo>
                    <a:lnTo>
                      <a:pt x="487" y="520"/>
                    </a:lnTo>
                    <a:lnTo>
                      <a:pt x="485" y="520"/>
                    </a:lnTo>
                    <a:lnTo>
                      <a:pt x="483" y="520"/>
                    </a:lnTo>
                    <a:lnTo>
                      <a:pt x="481" y="520"/>
                    </a:lnTo>
                    <a:lnTo>
                      <a:pt x="479" y="521"/>
                    </a:lnTo>
                    <a:lnTo>
                      <a:pt x="479" y="522"/>
                    </a:lnTo>
                    <a:lnTo>
                      <a:pt x="472" y="522"/>
                    </a:lnTo>
                    <a:lnTo>
                      <a:pt x="464" y="524"/>
                    </a:lnTo>
                    <a:lnTo>
                      <a:pt x="457" y="525"/>
                    </a:lnTo>
                    <a:lnTo>
                      <a:pt x="447" y="528"/>
                    </a:lnTo>
                    <a:lnTo>
                      <a:pt x="440" y="529"/>
                    </a:lnTo>
                    <a:lnTo>
                      <a:pt x="430" y="530"/>
                    </a:lnTo>
                    <a:lnTo>
                      <a:pt x="422" y="531"/>
                    </a:lnTo>
                    <a:lnTo>
                      <a:pt x="417" y="531"/>
                    </a:lnTo>
                    <a:lnTo>
                      <a:pt x="402" y="540"/>
                    </a:lnTo>
                    <a:lnTo>
                      <a:pt x="402" y="572"/>
                    </a:lnTo>
                    <a:lnTo>
                      <a:pt x="394" y="578"/>
                    </a:lnTo>
                    <a:lnTo>
                      <a:pt x="373" y="577"/>
                    </a:lnTo>
                    <a:lnTo>
                      <a:pt x="352" y="574"/>
                    </a:lnTo>
                    <a:lnTo>
                      <a:pt x="331" y="570"/>
                    </a:lnTo>
                    <a:lnTo>
                      <a:pt x="311" y="565"/>
                    </a:lnTo>
                    <a:lnTo>
                      <a:pt x="290" y="561"/>
                    </a:lnTo>
                    <a:lnTo>
                      <a:pt x="269" y="557"/>
                    </a:lnTo>
                    <a:lnTo>
                      <a:pt x="248" y="553"/>
                    </a:lnTo>
                    <a:lnTo>
                      <a:pt x="227" y="553"/>
                    </a:lnTo>
                    <a:lnTo>
                      <a:pt x="237" y="559"/>
                    </a:lnTo>
                    <a:lnTo>
                      <a:pt x="241" y="560"/>
                    </a:lnTo>
                    <a:lnTo>
                      <a:pt x="244" y="561"/>
                    </a:lnTo>
                    <a:lnTo>
                      <a:pt x="248" y="564"/>
                    </a:lnTo>
                    <a:lnTo>
                      <a:pt x="252" y="566"/>
                    </a:lnTo>
                    <a:lnTo>
                      <a:pt x="256" y="569"/>
                    </a:lnTo>
                    <a:lnTo>
                      <a:pt x="259" y="572"/>
                    </a:lnTo>
                    <a:lnTo>
                      <a:pt x="261" y="574"/>
                    </a:lnTo>
                    <a:lnTo>
                      <a:pt x="263" y="574"/>
                    </a:lnTo>
                    <a:lnTo>
                      <a:pt x="263" y="577"/>
                    </a:lnTo>
                    <a:lnTo>
                      <a:pt x="265" y="579"/>
                    </a:lnTo>
                    <a:lnTo>
                      <a:pt x="265" y="581"/>
                    </a:lnTo>
                    <a:lnTo>
                      <a:pt x="265" y="583"/>
                    </a:lnTo>
                    <a:lnTo>
                      <a:pt x="267" y="586"/>
                    </a:lnTo>
                    <a:lnTo>
                      <a:pt x="267" y="589"/>
                    </a:lnTo>
                    <a:lnTo>
                      <a:pt x="269" y="591"/>
                    </a:lnTo>
                    <a:lnTo>
                      <a:pt x="269" y="592"/>
                    </a:lnTo>
                    <a:lnTo>
                      <a:pt x="254" y="592"/>
                    </a:lnTo>
                    <a:lnTo>
                      <a:pt x="239" y="590"/>
                    </a:lnTo>
                    <a:lnTo>
                      <a:pt x="223" y="587"/>
                    </a:lnTo>
                    <a:lnTo>
                      <a:pt x="210" y="583"/>
                    </a:lnTo>
                    <a:lnTo>
                      <a:pt x="195" y="581"/>
                    </a:lnTo>
                    <a:lnTo>
                      <a:pt x="182" y="578"/>
                    </a:lnTo>
                    <a:lnTo>
                      <a:pt x="167" y="578"/>
                    </a:lnTo>
                    <a:lnTo>
                      <a:pt x="151" y="581"/>
                    </a:lnTo>
                    <a:lnTo>
                      <a:pt x="155" y="581"/>
                    </a:lnTo>
                    <a:lnTo>
                      <a:pt x="157" y="582"/>
                    </a:lnTo>
                    <a:lnTo>
                      <a:pt x="157" y="583"/>
                    </a:lnTo>
                    <a:lnTo>
                      <a:pt x="157" y="585"/>
                    </a:lnTo>
                    <a:lnTo>
                      <a:pt x="157" y="586"/>
                    </a:lnTo>
                    <a:lnTo>
                      <a:pt x="157" y="587"/>
                    </a:lnTo>
                    <a:lnTo>
                      <a:pt x="157" y="589"/>
                    </a:lnTo>
                    <a:lnTo>
                      <a:pt x="157" y="590"/>
                    </a:lnTo>
                    <a:lnTo>
                      <a:pt x="161" y="590"/>
                    </a:lnTo>
                    <a:lnTo>
                      <a:pt x="161" y="591"/>
                    </a:lnTo>
                    <a:lnTo>
                      <a:pt x="161" y="594"/>
                    </a:lnTo>
                    <a:lnTo>
                      <a:pt x="163" y="595"/>
                    </a:lnTo>
                    <a:lnTo>
                      <a:pt x="163" y="598"/>
                    </a:lnTo>
                    <a:lnTo>
                      <a:pt x="165" y="600"/>
                    </a:lnTo>
                    <a:lnTo>
                      <a:pt x="165" y="602"/>
                    </a:lnTo>
                    <a:lnTo>
                      <a:pt x="165" y="604"/>
                    </a:lnTo>
                    <a:lnTo>
                      <a:pt x="165" y="605"/>
                    </a:lnTo>
                    <a:lnTo>
                      <a:pt x="157" y="608"/>
                    </a:lnTo>
                    <a:lnTo>
                      <a:pt x="155" y="609"/>
                    </a:lnTo>
                    <a:lnTo>
                      <a:pt x="155" y="611"/>
                    </a:lnTo>
                    <a:lnTo>
                      <a:pt x="155" y="612"/>
                    </a:lnTo>
                    <a:lnTo>
                      <a:pt x="153" y="613"/>
                    </a:lnTo>
                    <a:lnTo>
                      <a:pt x="153" y="614"/>
                    </a:lnTo>
                    <a:lnTo>
                      <a:pt x="151" y="616"/>
                    </a:lnTo>
                    <a:lnTo>
                      <a:pt x="151" y="617"/>
                    </a:lnTo>
                    <a:lnTo>
                      <a:pt x="146" y="618"/>
                    </a:lnTo>
                    <a:lnTo>
                      <a:pt x="140" y="622"/>
                    </a:lnTo>
                    <a:lnTo>
                      <a:pt x="134" y="626"/>
                    </a:lnTo>
                    <a:lnTo>
                      <a:pt x="129" y="631"/>
                    </a:lnTo>
                    <a:lnTo>
                      <a:pt x="123" y="637"/>
                    </a:lnTo>
                    <a:lnTo>
                      <a:pt x="119" y="640"/>
                    </a:lnTo>
                    <a:lnTo>
                      <a:pt x="115" y="644"/>
                    </a:lnTo>
                    <a:lnTo>
                      <a:pt x="112" y="646"/>
                    </a:lnTo>
                    <a:lnTo>
                      <a:pt x="110" y="651"/>
                    </a:lnTo>
                    <a:lnTo>
                      <a:pt x="108" y="656"/>
                    </a:lnTo>
                    <a:lnTo>
                      <a:pt x="104" y="663"/>
                    </a:lnTo>
                    <a:lnTo>
                      <a:pt x="100" y="668"/>
                    </a:lnTo>
                    <a:lnTo>
                      <a:pt x="96" y="674"/>
                    </a:lnTo>
                    <a:lnTo>
                      <a:pt x="93" y="679"/>
                    </a:lnTo>
                    <a:lnTo>
                      <a:pt x="91" y="686"/>
                    </a:lnTo>
                    <a:lnTo>
                      <a:pt x="89" y="691"/>
                    </a:lnTo>
                    <a:lnTo>
                      <a:pt x="87" y="691"/>
                    </a:lnTo>
                    <a:lnTo>
                      <a:pt x="85" y="692"/>
                    </a:lnTo>
                    <a:lnTo>
                      <a:pt x="81" y="694"/>
                    </a:lnTo>
                    <a:lnTo>
                      <a:pt x="78" y="694"/>
                    </a:lnTo>
                    <a:lnTo>
                      <a:pt x="76" y="695"/>
                    </a:lnTo>
                    <a:lnTo>
                      <a:pt x="74" y="696"/>
                    </a:lnTo>
                    <a:lnTo>
                      <a:pt x="72" y="698"/>
                    </a:lnTo>
                    <a:lnTo>
                      <a:pt x="72" y="700"/>
                    </a:lnTo>
                    <a:lnTo>
                      <a:pt x="70" y="700"/>
                    </a:lnTo>
                    <a:lnTo>
                      <a:pt x="70" y="701"/>
                    </a:lnTo>
                    <a:lnTo>
                      <a:pt x="68" y="701"/>
                    </a:lnTo>
                    <a:lnTo>
                      <a:pt x="66" y="703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7" name="Freeform 25">
                <a:extLst>
                  <a:ext uri="{FF2B5EF4-FFF2-40B4-BE49-F238E27FC236}">
                    <a16:creationId xmlns:a16="http://schemas.microsoft.com/office/drawing/2014/main" id="{793F48BC-E954-02E7-CAB8-13498DFD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3231"/>
                <a:ext cx="27" cy="10"/>
              </a:xfrm>
              <a:custGeom>
                <a:avLst/>
                <a:gdLst>
                  <a:gd name="T0" fmla="*/ 27 w 27"/>
                  <a:gd name="T1" fmla="*/ 0 h 10"/>
                  <a:gd name="T2" fmla="*/ 27 w 27"/>
                  <a:gd name="T3" fmla="*/ 1 h 10"/>
                  <a:gd name="T4" fmla="*/ 25 w 27"/>
                  <a:gd name="T5" fmla="*/ 3 h 10"/>
                  <a:gd name="T6" fmla="*/ 23 w 27"/>
                  <a:gd name="T7" fmla="*/ 4 h 10"/>
                  <a:gd name="T8" fmla="*/ 21 w 27"/>
                  <a:gd name="T9" fmla="*/ 5 h 10"/>
                  <a:gd name="T10" fmla="*/ 19 w 27"/>
                  <a:gd name="T11" fmla="*/ 7 h 10"/>
                  <a:gd name="T12" fmla="*/ 17 w 27"/>
                  <a:gd name="T13" fmla="*/ 8 h 10"/>
                  <a:gd name="T14" fmla="*/ 15 w 27"/>
                  <a:gd name="T15" fmla="*/ 8 h 10"/>
                  <a:gd name="T16" fmla="*/ 15 w 27"/>
                  <a:gd name="T17" fmla="*/ 9 h 10"/>
                  <a:gd name="T18" fmla="*/ 14 w 27"/>
                  <a:gd name="T19" fmla="*/ 9 h 10"/>
                  <a:gd name="T20" fmla="*/ 12 w 27"/>
                  <a:gd name="T21" fmla="*/ 10 h 10"/>
                  <a:gd name="T22" fmla="*/ 10 w 27"/>
                  <a:gd name="T23" fmla="*/ 10 h 10"/>
                  <a:gd name="T24" fmla="*/ 8 w 27"/>
                  <a:gd name="T25" fmla="*/ 9 h 10"/>
                  <a:gd name="T26" fmla="*/ 6 w 27"/>
                  <a:gd name="T27" fmla="*/ 9 h 10"/>
                  <a:gd name="T28" fmla="*/ 4 w 27"/>
                  <a:gd name="T29" fmla="*/ 9 h 10"/>
                  <a:gd name="T30" fmla="*/ 2 w 27"/>
                  <a:gd name="T31" fmla="*/ 9 h 10"/>
                  <a:gd name="T32" fmla="*/ 0 w 27"/>
                  <a:gd name="T33" fmla="*/ 9 h 10"/>
                  <a:gd name="T34" fmla="*/ 4 w 27"/>
                  <a:gd name="T35" fmla="*/ 8 h 10"/>
                  <a:gd name="T36" fmla="*/ 8 w 27"/>
                  <a:gd name="T37" fmla="*/ 7 h 10"/>
                  <a:gd name="T38" fmla="*/ 10 w 27"/>
                  <a:gd name="T39" fmla="*/ 7 h 10"/>
                  <a:gd name="T40" fmla="*/ 14 w 27"/>
                  <a:gd name="T41" fmla="*/ 5 h 10"/>
                  <a:gd name="T42" fmla="*/ 17 w 27"/>
                  <a:gd name="T43" fmla="*/ 4 h 10"/>
                  <a:gd name="T44" fmla="*/ 21 w 27"/>
                  <a:gd name="T45" fmla="*/ 3 h 10"/>
                  <a:gd name="T46" fmla="*/ 25 w 27"/>
                  <a:gd name="T47" fmla="*/ 1 h 10"/>
                  <a:gd name="T48" fmla="*/ 27 w 27"/>
                  <a:gd name="T49" fmla="*/ 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" h="10">
                    <a:moveTo>
                      <a:pt x="27" y="0"/>
                    </a:moveTo>
                    <a:lnTo>
                      <a:pt x="27" y="1"/>
                    </a:lnTo>
                    <a:lnTo>
                      <a:pt x="25" y="3"/>
                    </a:lnTo>
                    <a:lnTo>
                      <a:pt x="23" y="4"/>
                    </a:lnTo>
                    <a:lnTo>
                      <a:pt x="21" y="5"/>
                    </a:lnTo>
                    <a:lnTo>
                      <a:pt x="19" y="7"/>
                    </a:lnTo>
                    <a:lnTo>
                      <a:pt x="17" y="8"/>
                    </a:lnTo>
                    <a:lnTo>
                      <a:pt x="15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4" y="8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1" y="3"/>
                    </a:lnTo>
                    <a:lnTo>
                      <a:pt x="2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8" name="Freeform 26">
                <a:extLst>
                  <a:ext uri="{FF2B5EF4-FFF2-40B4-BE49-F238E27FC236}">
                    <a16:creationId xmlns:a16="http://schemas.microsoft.com/office/drawing/2014/main" id="{C9415509-6FB1-9ABD-5913-CE5BBB2E3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9" name="Freeform 27">
                <a:extLst>
                  <a:ext uri="{FF2B5EF4-FFF2-40B4-BE49-F238E27FC236}">
                    <a16:creationId xmlns:a16="http://schemas.microsoft.com/office/drawing/2014/main" id="{88F595E6-888C-7FA8-6E88-3DE78B386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0" name="Freeform 28">
                <a:extLst>
                  <a:ext uri="{FF2B5EF4-FFF2-40B4-BE49-F238E27FC236}">
                    <a16:creationId xmlns:a16="http://schemas.microsoft.com/office/drawing/2014/main" id="{479C7A47-0064-C397-42C8-E794B0368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226" cy="21"/>
              </a:xfrm>
              <a:custGeom>
                <a:avLst/>
                <a:gdLst>
                  <a:gd name="T0" fmla="*/ 226 w 226"/>
                  <a:gd name="T1" fmla="*/ 21 h 21"/>
                  <a:gd name="T2" fmla="*/ 0 w 226"/>
                  <a:gd name="T3" fmla="*/ 17 h 21"/>
                  <a:gd name="T4" fmla="*/ 0 w 226"/>
                  <a:gd name="T5" fmla="*/ 0 h 21"/>
                  <a:gd name="T6" fmla="*/ 23 w 226"/>
                  <a:gd name="T7" fmla="*/ 1 h 21"/>
                  <a:gd name="T8" fmla="*/ 47 w 226"/>
                  <a:gd name="T9" fmla="*/ 3 h 21"/>
                  <a:gd name="T10" fmla="*/ 72 w 226"/>
                  <a:gd name="T11" fmla="*/ 4 h 21"/>
                  <a:gd name="T12" fmla="*/ 97 w 226"/>
                  <a:gd name="T13" fmla="*/ 7 h 21"/>
                  <a:gd name="T14" fmla="*/ 119 w 226"/>
                  <a:gd name="T15" fmla="*/ 9 h 21"/>
                  <a:gd name="T16" fmla="*/ 144 w 226"/>
                  <a:gd name="T17" fmla="*/ 10 h 21"/>
                  <a:gd name="T18" fmla="*/ 169 w 226"/>
                  <a:gd name="T19" fmla="*/ 12 h 21"/>
                  <a:gd name="T20" fmla="*/ 192 w 226"/>
                  <a:gd name="T21" fmla="*/ 13 h 21"/>
                  <a:gd name="T22" fmla="*/ 195 w 226"/>
                  <a:gd name="T23" fmla="*/ 13 h 21"/>
                  <a:gd name="T24" fmla="*/ 199 w 226"/>
                  <a:gd name="T25" fmla="*/ 14 h 21"/>
                  <a:gd name="T26" fmla="*/ 203 w 226"/>
                  <a:gd name="T27" fmla="*/ 16 h 21"/>
                  <a:gd name="T28" fmla="*/ 207 w 226"/>
                  <a:gd name="T29" fmla="*/ 17 h 21"/>
                  <a:gd name="T30" fmla="*/ 212 w 226"/>
                  <a:gd name="T31" fmla="*/ 17 h 21"/>
                  <a:gd name="T32" fmla="*/ 216 w 226"/>
                  <a:gd name="T33" fmla="*/ 18 h 21"/>
                  <a:gd name="T34" fmla="*/ 222 w 226"/>
                  <a:gd name="T35" fmla="*/ 20 h 21"/>
                  <a:gd name="T36" fmla="*/ 226 w 226"/>
                  <a:gd name="T37" fmla="*/ 21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6" h="21">
                    <a:moveTo>
                      <a:pt x="226" y="2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3"/>
                    </a:lnTo>
                    <a:lnTo>
                      <a:pt x="199" y="14"/>
                    </a:lnTo>
                    <a:lnTo>
                      <a:pt x="203" y="16"/>
                    </a:lnTo>
                    <a:lnTo>
                      <a:pt x="207" y="17"/>
                    </a:lnTo>
                    <a:lnTo>
                      <a:pt x="212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6" y="21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1" name="Freeform 29">
                <a:extLst>
                  <a:ext uri="{FF2B5EF4-FFF2-40B4-BE49-F238E27FC236}">
                    <a16:creationId xmlns:a16="http://schemas.microsoft.com/office/drawing/2014/main" id="{3DBEC83D-5E9E-21F8-5EDC-B242B362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22"/>
                <a:ext cx="313" cy="65"/>
              </a:xfrm>
              <a:custGeom>
                <a:avLst/>
                <a:gdLst>
                  <a:gd name="T0" fmla="*/ 4 w 313"/>
                  <a:gd name="T1" fmla="*/ 40 h 65"/>
                  <a:gd name="T2" fmla="*/ 8 w 313"/>
                  <a:gd name="T3" fmla="*/ 24 h 65"/>
                  <a:gd name="T4" fmla="*/ 8 w 313"/>
                  <a:gd name="T5" fmla="*/ 9 h 65"/>
                  <a:gd name="T6" fmla="*/ 8 w 313"/>
                  <a:gd name="T7" fmla="*/ 4 h 65"/>
                  <a:gd name="T8" fmla="*/ 13 w 313"/>
                  <a:gd name="T9" fmla="*/ 1 h 65"/>
                  <a:gd name="T10" fmla="*/ 23 w 313"/>
                  <a:gd name="T11" fmla="*/ 1 h 65"/>
                  <a:gd name="T12" fmla="*/ 40 w 313"/>
                  <a:gd name="T13" fmla="*/ 2 h 65"/>
                  <a:gd name="T14" fmla="*/ 61 w 313"/>
                  <a:gd name="T15" fmla="*/ 1 h 65"/>
                  <a:gd name="T16" fmla="*/ 114 w 313"/>
                  <a:gd name="T17" fmla="*/ 2 h 65"/>
                  <a:gd name="T18" fmla="*/ 178 w 313"/>
                  <a:gd name="T19" fmla="*/ 13 h 65"/>
                  <a:gd name="T20" fmla="*/ 245 w 313"/>
                  <a:gd name="T21" fmla="*/ 15 h 65"/>
                  <a:gd name="T22" fmla="*/ 250 w 313"/>
                  <a:gd name="T23" fmla="*/ 19 h 65"/>
                  <a:gd name="T24" fmla="*/ 256 w 313"/>
                  <a:gd name="T25" fmla="*/ 17 h 65"/>
                  <a:gd name="T26" fmla="*/ 262 w 313"/>
                  <a:gd name="T27" fmla="*/ 15 h 65"/>
                  <a:gd name="T28" fmla="*/ 264 w 313"/>
                  <a:gd name="T29" fmla="*/ 15 h 65"/>
                  <a:gd name="T30" fmla="*/ 265 w 313"/>
                  <a:gd name="T31" fmla="*/ 15 h 65"/>
                  <a:gd name="T32" fmla="*/ 273 w 313"/>
                  <a:gd name="T33" fmla="*/ 17 h 65"/>
                  <a:gd name="T34" fmla="*/ 281 w 313"/>
                  <a:gd name="T35" fmla="*/ 18 h 65"/>
                  <a:gd name="T36" fmla="*/ 290 w 313"/>
                  <a:gd name="T37" fmla="*/ 19 h 65"/>
                  <a:gd name="T38" fmla="*/ 294 w 313"/>
                  <a:gd name="T39" fmla="*/ 19 h 65"/>
                  <a:gd name="T40" fmla="*/ 296 w 313"/>
                  <a:gd name="T41" fmla="*/ 21 h 65"/>
                  <a:gd name="T42" fmla="*/ 313 w 313"/>
                  <a:gd name="T43" fmla="*/ 31 h 65"/>
                  <a:gd name="T44" fmla="*/ 288 w 313"/>
                  <a:gd name="T45" fmla="*/ 30 h 65"/>
                  <a:gd name="T46" fmla="*/ 264 w 313"/>
                  <a:gd name="T47" fmla="*/ 26 h 65"/>
                  <a:gd name="T48" fmla="*/ 246 w 313"/>
                  <a:gd name="T49" fmla="*/ 26 h 65"/>
                  <a:gd name="T50" fmla="*/ 248 w 313"/>
                  <a:gd name="T51" fmla="*/ 28 h 65"/>
                  <a:gd name="T52" fmla="*/ 250 w 313"/>
                  <a:gd name="T53" fmla="*/ 32 h 65"/>
                  <a:gd name="T54" fmla="*/ 222 w 313"/>
                  <a:gd name="T55" fmla="*/ 31 h 65"/>
                  <a:gd name="T56" fmla="*/ 174 w 313"/>
                  <a:gd name="T57" fmla="*/ 31 h 65"/>
                  <a:gd name="T58" fmla="*/ 129 w 313"/>
                  <a:gd name="T59" fmla="*/ 31 h 65"/>
                  <a:gd name="T60" fmla="*/ 138 w 313"/>
                  <a:gd name="T61" fmla="*/ 44 h 65"/>
                  <a:gd name="T62" fmla="*/ 142 w 313"/>
                  <a:gd name="T63" fmla="*/ 45 h 65"/>
                  <a:gd name="T64" fmla="*/ 144 w 313"/>
                  <a:gd name="T65" fmla="*/ 46 h 65"/>
                  <a:gd name="T66" fmla="*/ 148 w 313"/>
                  <a:gd name="T67" fmla="*/ 48 h 65"/>
                  <a:gd name="T68" fmla="*/ 146 w 313"/>
                  <a:gd name="T69" fmla="*/ 53 h 65"/>
                  <a:gd name="T70" fmla="*/ 144 w 313"/>
                  <a:gd name="T71" fmla="*/ 58 h 65"/>
                  <a:gd name="T72" fmla="*/ 116 w 313"/>
                  <a:gd name="T73" fmla="*/ 56 h 65"/>
                  <a:gd name="T74" fmla="*/ 89 w 313"/>
                  <a:gd name="T75" fmla="*/ 53 h 65"/>
                  <a:gd name="T76" fmla="*/ 65 w 313"/>
                  <a:gd name="T77" fmla="*/ 48 h 65"/>
                  <a:gd name="T78" fmla="*/ 51 w 313"/>
                  <a:gd name="T79" fmla="*/ 46 h 65"/>
                  <a:gd name="T80" fmla="*/ 44 w 313"/>
                  <a:gd name="T81" fmla="*/ 45 h 65"/>
                  <a:gd name="T82" fmla="*/ 29 w 313"/>
                  <a:gd name="T83" fmla="*/ 44 h 65"/>
                  <a:gd name="T84" fmla="*/ 27 w 313"/>
                  <a:gd name="T85" fmla="*/ 50 h 65"/>
                  <a:gd name="T86" fmla="*/ 29 w 313"/>
                  <a:gd name="T87" fmla="*/ 65 h 65"/>
                  <a:gd name="T88" fmla="*/ 13 w 313"/>
                  <a:gd name="T89" fmla="*/ 61 h 65"/>
                  <a:gd name="T90" fmla="*/ 0 w 313"/>
                  <a:gd name="T91" fmla="*/ 59 h 6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13" h="65">
                    <a:moveTo>
                      <a:pt x="0" y="49"/>
                    </a:moveTo>
                    <a:lnTo>
                      <a:pt x="2" y="44"/>
                    </a:lnTo>
                    <a:lnTo>
                      <a:pt x="4" y="40"/>
                    </a:lnTo>
                    <a:lnTo>
                      <a:pt x="6" y="35"/>
                    </a:lnTo>
                    <a:lnTo>
                      <a:pt x="6" y="30"/>
                    </a:lnTo>
                    <a:lnTo>
                      <a:pt x="8" y="24"/>
                    </a:lnTo>
                    <a:lnTo>
                      <a:pt x="8" y="19"/>
                    </a:lnTo>
                    <a:lnTo>
                      <a:pt x="8" y="14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27" y="1"/>
                    </a:lnTo>
                    <a:lnTo>
                      <a:pt x="34" y="2"/>
                    </a:lnTo>
                    <a:lnTo>
                      <a:pt x="40" y="2"/>
                    </a:lnTo>
                    <a:lnTo>
                      <a:pt x="47" y="2"/>
                    </a:lnTo>
                    <a:lnTo>
                      <a:pt x="55" y="1"/>
                    </a:lnTo>
                    <a:lnTo>
                      <a:pt x="61" y="1"/>
                    </a:lnTo>
                    <a:lnTo>
                      <a:pt x="66" y="0"/>
                    </a:lnTo>
                    <a:lnTo>
                      <a:pt x="91" y="0"/>
                    </a:lnTo>
                    <a:lnTo>
                      <a:pt x="114" y="2"/>
                    </a:lnTo>
                    <a:lnTo>
                      <a:pt x="135" y="5"/>
                    </a:lnTo>
                    <a:lnTo>
                      <a:pt x="157" y="9"/>
                    </a:lnTo>
                    <a:lnTo>
                      <a:pt x="178" y="13"/>
                    </a:lnTo>
                    <a:lnTo>
                      <a:pt x="201" y="15"/>
                    </a:lnTo>
                    <a:lnTo>
                      <a:pt x="222" y="17"/>
                    </a:lnTo>
                    <a:lnTo>
                      <a:pt x="245" y="15"/>
                    </a:lnTo>
                    <a:lnTo>
                      <a:pt x="246" y="18"/>
                    </a:lnTo>
                    <a:lnTo>
                      <a:pt x="248" y="19"/>
                    </a:lnTo>
                    <a:lnTo>
                      <a:pt x="250" y="19"/>
                    </a:lnTo>
                    <a:lnTo>
                      <a:pt x="252" y="19"/>
                    </a:lnTo>
                    <a:lnTo>
                      <a:pt x="254" y="18"/>
                    </a:lnTo>
                    <a:lnTo>
                      <a:pt x="256" y="17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5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17"/>
                    </a:lnTo>
                    <a:lnTo>
                      <a:pt x="279" y="18"/>
                    </a:lnTo>
                    <a:lnTo>
                      <a:pt x="281" y="18"/>
                    </a:lnTo>
                    <a:lnTo>
                      <a:pt x="284" y="18"/>
                    </a:lnTo>
                    <a:lnTo>
                      <a:pt x="288" y="19"/>
                    </a:lnTo>
                    <a:lnTo>
                      <a:pt x="290" y="19"/>
                    </a:lnTo>
                    <a:lnTo>
                      <a:pt x="292" y="19"/>
                    </a:lnTo>
                    <a:lnTo>
                      <a:pt x="294" y="19"/>
                    </a:lnTo>
                    <a:lnTo>
                      <a:pt x="296" y="21"/>
                    </a:lnTo>
                    <a:lnTo>
                      <a:pt x="298" y="21"/>
                    </a:lnTo>
                    <a:lnTo>
                      <a:pt x="313" y="31"/>
                    </a:lnTo>
                    <a:lnTo>
                      <a:pt x="305" y="31"/>
                    </a:lnTo>
                    <a:lnTo>
                      <a:pt x="296" y="31"/>
                    </a:lnTo>
                    <a:lnTo>
                      <a:pt x="288" y="30"/>
                    </a:lnTo>
                    <a:lnTo>
                      <a:pt x="281" y="28"/>
                    </a:lnTo>
                    <a:lnTo>
                      <a:pt x="271" y="27"/>
                    </a:lnTo>
                    <a:lnTo>
                      <a:pt x="264" y="26"/>
                    </a:lnTo>
                    <a:lnTo>
                      <a:pt x="254" y="26"/>
                    </a:lnTo>
                    <a:lnTo>
                      <a:pt x="246" y="26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50" y="31"/>
                    </a:lnTo>
                    <a:lnTo>
                      <a:pt x="250" y="32"/>
                    </a:lnTo>
                    <a:lnTo>
                      <a:pt x="250" y="35"/>
                    </a:lnTo>
                    <a:lnTo>
                      <a:pt x="237" y="32"/>
                    </a:lnTo>
                    <a:lnTo>
                      <a:pt x="222" y="31"/>
                    </a:lnTo>
                    <a:lnTo>
                      <a:pt x="207" y="31"/>
                    </a:lnTo>
                    <a:lnTo>
                      <a:pt x="190" y="31"/>
                    </a:lnTo>
                    <a:lnTo>
                      <a:pt x="174" y="31"/>
                    </a:lnTo>
                    <a:lnTo>
                      <a:pt x="159" y="31"/>
                    </a:lnTo>
                    <a:lnTo>
                      <a:pt x="144" y="31"/>
                    </a:lnTo>
                    <a:lnTo>
                      <a:pt x="129" y="31"/>
                    </a:lnTo>
                    <a:lnTo>
                      <a:pt x="138" y="37"/>
                    </a:lnTo>
                    <a:lnTo>
                      <a:pt x="138" y="40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2" y="44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8" y="46"/>
                    </a:lnTo>
                    <a:lnTo>
                      <a:pt x="148" y="48"/>
                    </a:lnTo>
                    <a:lnTo>
                      <a:pt x="146" y="49"/>
                    </a:lnTo>
                    <a:lnTo>
                      <a:pt x="146" y="52"/>
                    </a:lnTo>
                    <a:lnTo>
                      <a:pt x="146" y="53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9"/>
                    </a:lnTo>
                    <a:lnTo>
                      <a:pt x="121" y="59"/>
                    </a:lnTo>
                    <a:lnTo>
                      <a:pt x="116" y="56"/>
                    </a:lnTo>
                    <a:lnTo>
                      <a:pt x="108" y="56"/>
                    </a:lnTo>
                    <a:lnTo>
                      <a:pt x="99" y="54"/>
                    </a:lnTo>
                    <a:lnTo>
                      <a:pt x="89" y="53"/>
                    </a:lnTo>
                    <a:lnTo>
                      <a:pt x="82" y="52"/>
                    </a:lnTo>
                    <a:lnTo>
                      <a:pt x="72" y="49"/>
                    </a:lnTo>
                    <a:lnTo>
                      <a:pt x="65" y="48"/>
                    </a:lnTo>
                    <a:lnTo>
                      <a:pt x="57" y="46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49" y="46"/>
                    </a:lnTo>
                    <a:lnTo>
                      <a:pt x="47" y="45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7" y="44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9" y="65"/>
                    </a:lnTo>
                    <a:lnTo>
                      <a:pt x="23" y="63"/>
                    </a:lnTo>
                    <a:lnTo>
                      <a:pt x="19" y="62"/>
                    </a:lnTo>
                    <a:lnTo>
                      <a:pt x="13" y="61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0" y="5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2" name="Freeform 30">
                <a:extLst>
                  <a:ext uri="{FF2B5EF4-FFF2-40B4-BE49-F238E27FC236}">
                    <a16:creationId xmlns:a16="http://schemas.microsoft.com/office/drawing/2014/main" id="{4FC67C68-001E-9971-F345-A7251B8D9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3" name="Freeform 31">
                <a:extLst>
                  <a:ext uri="{FF2B5EF4-FFF2-40B4-BE49-F238E27FC236}">
                    <a16:creationId xmlns:a16="http://schemas.microsoft.com/office/drawing/2014/main" id="{83A934F7-3D47-C52F-F8D0-47FC9A90D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4" name="Freeform 32">
                <a:extLst>
                  <a:ext uri="{FF2B5EF4-FFF2-40B4-BE49-F238E27FC236}">
                    <a16:creationId xmlns:a16="http://schemas.microsoft.com/office/drawing/2014/main" id="{8E675429-339B-4A92-E85D-46CF8C404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226" cy="21"/>
              </a:xfrm>
              <a:custGeom>
                <a:avLst/>
                <a:gdLst>
                  <a:gd name="T0" fmla="*/ 226 w 226"/>
                  <a:gd name="T1" fmla="*/ 21 h 21"/>
                  <a:gd name="T2" fmla="*/ 0 w 226"/>
                  <a:gd name="T3" fmla="*/ 17 h 21"/>
                  <a:gd name="T4" fmla="*/ 0 w 226"/>
                  <a:gd name="T5" fmla="*/ 0 h 21"/>
                  <a:gd name="T6" fmla="*/ 23 w 226"/>
                  <a:gd name="T7" fmla="*/ 1 h 21"/>
                  <a:gd name="T8" fmla="*/ 47 w 226"/>
                  <a:gd name="T9" fmla="*/ 3 h 21"/>
                  <a:gd name="T10" fmla="*/ 72 w 226"/>
                  <a:gd name="T11" fmla="*/ 4 h 21"/>
                  <a:gd name="T12" fmla="*/ 97 w 226"/>
                  <a:gd name="T13" fmla="*/ 7 h 21"/>
                  <a:gd name="T14" fmla="*/ 119 w 226"/>
                  <a:gd name="T15" fmla="*/ 9 h 21"/>
                  <a:gd name="T16" fmla="*/ 144 w 226"/>
                  <a:gd name="T17" fmla="*/ 10 h 21"/>
                  <a:gd name="T18" fmla="*/ 169 w 226"/>
                  <a:gd name="T19" fmla="*/ 12 h 21"/>
                  <a:gd name="T20" fmla="*/ 192 w 226"/>
                  <a:gd name="T21" fmla="*/ 13 h 21"/>
                  <a:gd name="T22" fmla="*/ 195 w 226"/>
                  <a:gd name="T23" fmla="*/ 13 h 21"/>
                  <a:gd name="T24" fmla="*/ 199 w 226"/>
                  <a:gd name="T25" fmla="*/ 14 h 21"/>
                  <a:gd name="T26" fmla="*/ 203 w 226"/>
                  <a:gd name="T27" fmla="*/ 16 h 21"/>
                  <a:gd name="T28" fmla="*/ 207 w 226"/>
                  <a:gd name="T29" fmla="*/ 17 h 21"/>
                  <a:gd name="T30" fmla="*/ 212 w 226"/>
                  <a:gd name="T31" fmla="*/ 17 h 21"/>
                  <a:gd name="T32" fmla="*/ 216 w 226"/>
                  <a:gd name="T33" fmla="*/ 18 h 21"/>
                  <a:gd name="T34" fmla="*/ 222 w 226"/>
                  <a:gd name="T35" fmla="*/ 20 h 21"/>
                  <a:gd name="T36" fmla="*/ 226 w 226"/>
                  <a:gd name="T37" fmla="*/ 21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6" h="21">
                    <a:moveTo>
                      <a:pt x="226" y="2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3"/>
                    </a:lnTo>
                    <a:lnTo>
                      <a:pt x="199" y="14"/>
                    </a:lnTo>
                    <a:lnTo>
                      <a:pt x="203" y="16"/>
                    </a:lnTo>
                    <a:lnTo>
                      <a:pt x="207" y="17"/>
                    </a:lnTo>
                    <a:lnTo>
                      <a:pt x="212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6" y="2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5" name="Freeform 33">
                <a:extLst>
                  <a:ext uri="{FF2B5EF4-FFF2-40B4-BE49-F238E27FC236}">
                    <a16:creationId xmlns:a16="http://schemas.microsoft.com/office/drawing/2014/main" id="{F8E2DCA1-B03B-4160-BE28-032A04E6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22"/>
                <a:ext cx="313" cy="65"/>
              </a:xfrm>
              <a:custGeom>
                <a:avLst/>
                <a:gdLst>
                  <a:gd name="T0" fmla="*/ 4 w 313"/>
                  <a:gd name="T1" fmla="*/ 40 h 65"/>
                  <a:gd name="T2" fmla="*/ 8 w 313"/>
                  <a:gd name="T3" fmla="*/ 24 h 65"/>
                  <a:gd name="T4" fmla="*/ 8 w 313"/>
                  <a:gd name="T5" fmla="*/ 9 h 65"/>
                  <a:gd name="T6" fmla="*/ 8 w 313"/>
                  <a:gd name="T7" fmla="*/ 4 h 65"/>
                  <a:gd name="T8" fmla="*/ 13 w 313"/>
                  <a:gd name="T9" fmla="*/ 1 h 65"/>
                  <a:gd name="T10" fmla="*/ 23 w 313"/>
                  <a:gd name="T11" fmla="*/ 1 h 65"/>
                  <a:gd name="T12" fmla="*/ 40 w 313"/>
                  <a:gd name="T13" fmla="*/ 2 h 65"/>
                  <a:gd name="T14" fmla="*/ 61 w 313"/>
                  <a:gd name="T15" fmla="*/ 1 h 65"/>
                  <a:gd name="T16" fmla="*/ 114 w 313"/>
                  <a:gd name="T17" fmla="*/ 2 h 65"/>
                  <a:gd name="T18" fmla="*/ 178 w 313"/>
                  <a:gd name="T19" fmla="*/ 13 h 65"/>
                  <a:gd name="T20" fmla="*/ 245 w 313"/>
                  <a:gd name="T21" fmla="*/ 15 h 65"/>
                  <a:gd name="T22" fmla="*/ 250 w 313"/>
                  <a:gd name="T23" fmla="*/ 19 h 65"/>
                  <a:gd name="T24" fmla="*/ 256 w 313"/>
                  <a:gd name="T25" fmla="*/ 17 h 65"/>
                  <a:gd name="T26" fmla="*/ 262 w 313"/>
                  <a:gd name="T27" fmla="*/ 15 h 65"/>
                  <a:gd name="T28" fmla="*/ 264 w 313"/>
                  <a:gd name="T29" fmla="*/ 15 h 65"/>
                  <a:gd name="T30" fmla="*/ 265 w 313"/>
                  <a:gd name="T31" fmla="*/ 15 h 65"/>
                  <a:gd name="T32" fmla="*/ 273 w 313"/>
                  <a:gd name="T33" fmla="*/ 17 h 65"/>
                  <a:gd name="T34" fmla="*/ 281 w 313"/>
                  <a:gd name="T35" fmla="*/ 18 h 65"/>
                  <a:gd name="T36" fmla="*/ 290 w 313"/>
                  <a:gd name="T37" fmla="*/ 19 h 65"/>
                  <a:gd name="T38" fmla="*/ 294 w 313"/>
                  <a:gd name="T39" fmla="*/ 19 h 65"/>
                  <a:gd name="T40" fmla="*/ 296 w 313"/>
                  <a:gd name="T41" fmla="*/ 21 h 65"/>
                  <a:gd name="T42" fmla="*/ 313 w 313"/>
                  <a:gd name="T43" fmla="*/ 31 h 65"/>
                  <a:gd name="T44" fmla="*/ 288 w 313"/>
                  <a:gd name="T45" fmla="*/ 30 h 65"/>
                  <a:gd name="T46" fmla="*/ 264 w 313"/>
                  <a:gd name="T47" fmla="*/ 26 h 65"/>
                  <a:gd name="T48" fmla="*/ 246 w 313"/>
                  <a:gd name="T49" fmla="*/ 26 h 65"/>
                  <a:gd name="T50" fmla="*/ 248 w 313"/>
                  <a:gd name="T51" fmla="*/ 28 h 65"/>
                  <a:gd name="T52" fmla="*/ 250 w 313"/>
                  <a:gd name="T53" fmla="*/ 32 h 65"/>
                  <a:gd name="T54" fmla="*/ 222 w 313"/>
                  <a:gd name="T55" fmla="*/ 31 h 65"/>
                  <a:gd name="T56" fmla="*/ 174 w 313"/>
                  <a:gd name="T57" fmla="*/ 31 h 65"/>
                  <a:gd name="T58" fmla="*/ 129 w 313"/>
                  <a:gd name="T59" fmla="*/ 31 h 65"/>
                  <a:gd name="T60" fmla="*/ 138 w 313"/>
                  <a:gd name="T61" fmla="*/ 44 h 65"/>
                  <a:gd name="T62" fmla="*/ 142 w 313"/>
                  <a:gd name="T63" fmla="*/ 45 h 65"/>
                  <a:gd name="T64" fmla="*/ 144 w 313"/>
                  <a:gd name="T65" fmla="*/ 46 h 65"/>
                  <a:gd name="T66" fmla="*/ 148 w 313"/>
                  <a:gd name="T67" fmla="*/ 48 h 65"/>
                  <a:gd name="T68" fmla="*/ 146 w 313"/>
                  <a:gd name="T69" fmla="*/ 53 h 65"/>
                  <a:gd name="T70" fmla="*/ 144 w 313"/>
                  <a:gd name="T71" fmla="*/ 58 h 65"/>
                  <a:gd name="T72" fmla="*/ 116 w 313"/>
                  <a:gd name="T73" fmla="*/ 56 h 65"/>
                  <a:gd name="T74" fmla="*/ 89 w 313"/>
                  <a:gd name="T75" fmla="*/ 53 h 65"/>
                  <a:gd name="T76" fmla="*/ 65 w 313"/>
                  <a:gd name="T77" fmla="*/ 48 h 65"/>
                  <a:gd name="T78" fmla="*/ 51 w 313"/>
                  <a:gd name="T79" fmla="*/ 46 h 65"/>
                  <a:gd name="T80" fmla="*/ 44 w 313"/>
                  <a:gd name="T81" fmla="*/ 45 h 65"/>
                  <a:gd name="T82" fmla="*/ 29 w 313"/>
                  <a:gd name="T83" fmla="*/ 44 h 65"/>
                  <a:gd name="T84" fmla="*/ 27 w 313"/>
                  <a:gd name="T85" fmla="*/ 50 h 65"/>
                  <a:gd name="T86" fmla="*/ 29 w 313"/>
                  <a:gd name="T87" fmla="*/ 65 h 65"/>
                  <a:gd name="T88" fmla="*/ 13 w 313"/>
                  <a:gd name="T89" fmla="*/ 61 h 65"/>
                  <a:gd name="T90" fmla="*/ 0 w 313"/>
                  <a:gd name="T91" fmla="*/ 59 h 6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13" h="65">
                    <a:moveTo>
                      <a:pt x="0" y="49"/>
                    </a:moveTo>
                    <a:lnTo>
                      <a:pt x="2" y="44"/>
                    </a:lnTo>
                    <a:lnTo>
                      <a:pt x="4" y="40"/>
                    </a:lnTo>
                    <a:lnTo>
                      <a:pt x="6" y="35"/>
                    </a:lnTo>
                    <a:lnTo>
                      <a:pt x="6" y="30"/>
                    </a:lnTo>
                    <a:lnTo>
                      <a:pt x="8" y="24"/>
                    </a:lnTo>
                    <a:lnTo>
                      <a:pt x="8" y="19"/>
                    </a:lnTo>
                    <a:lnTo>
                      <a:pt x="8" y="14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27" y="1"/>
                    </a:lnTo>
                    <a:lnTo>
                      <a:pt x="34" y="2"/>
                    </a:lnTo>
                    <a:lnTo>
                      <a:pt x="40" y="2"/>
                    </a:lnTo>
                    <a:lnTo>
                      <a:pt x="47" y="2"/>
                    </a:lnTo>
                    <a:lnTo>
                      <a:pt x="55" y="1"/>
                    </a:lnTo>
                    <a:lnTo>
                      <a:pt x="61" y="1"/>
                    </a:lnTo>
                    <a:lnTo>
                      <a:pt x="66" y="0"/>
                    </a:lnTo>
                    <a:lnTo>
                      <a:pt x="91" y="0"/>
                    </a:lnTo>
                    <a:lnTo>
                      <a:pt x="114" y="2"/>
                    </a:lnTo>
                    <a:lnTo>
                      <a:pt x="135" y="5"/>
                    </a:lnTo>
                    <a:lnTo>
                      <a:pt x="157" y="9"/>
                    </a:lnTo>
                    <a:lnTo>
                      <a:pt x="178" y="13"/>
                    </a:lnTo>
                    <a:lnTo>
                      <a:pt x="201" y="15"/>
                    </a:lnTo>
                    <a:lnTo>
                      <a:pt x="222" y="17"/>
                    </a:lnTo>
                    <a:lnTo>
                      <a:pt x="245" y="15"/>
                    </a:lnTo>
                    <a:lnTo>
                      <a:pt x="246" y="18"/>
                    </a:lnTo>
                    <a:lnTo>
                      <a:pt x="248" y="19"/>
                    </a:lnTo>
                    <a:lnTo>
                      <a:pt x="250" y="19"/>
                    </a:lnTo>
                    <a:lnTo>
                      <a:pt x="252" y="19"/>
                    </a:lnTo>
                    <a:lnTo>
                      <a:pt x="254" y="18"/>
                    </a:lnTo>
                    <a:lnTo>
                      <a:pt x="256" y="17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5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17"/>
                    </a:lnTo>
                    <a:lnTo>
                      <a:pt x="279" y="18"/>
                    </a:lnTo>
                    <a:lnTo>
                      <a:pt x="281" y="18"/>
                    </a:lnTo>
                    <a:lnTo>
                      <a:pt x="284" y="18"/>
                    </a:lnTo>
                    <a:lnTo>
                      <a:pt x="288" y="19"/>
                    </a:lnTo>
                    <a:lnTo>
                      <a:pt x="290" y="19"/>
                    </a:lnTo>
                    <a:lnTo>
                      <a:pt x="292" y="19"/>
                    </a:lnTo>
                    <a:lnTo>
                      <a:pt x="294" y="19"/>
                    </a:lnTo>
                    <a:lnTo>
                      <a:pt x="296" y="21"/>
                    </a:lnTo>
                    <a:lnTo>
                      <a:pt x="298" y="21"/>
                    </a:lnTo>
                    <a:lnTo>
                      <a:pt x="313" y="31"/>
                    </a:lnTo>
                    <a:lnTo>
                      <a:pt x="305" y="31"/>
                    </a:lnTo>
                    <a:lnTo>
                      <a:pt x="296" y="31"/>
                    </a:lnTo>
                    <a:lnTo>
                      <a:pt x="288" y="30"/>
                    </a:lnTo>
                    <a:lnTo>
                      <a:pt x="281" y="28"/>
                    </a:lnTo>
                    <a:lnTo>
                      <a:pt x="271" y="27"/>
                    </a:lnTo>
                    <a:lnTo>
                      <a:pt x="264" y="26"/>
                    </a:lnTo>
                    <a:lnTo>
                      <a:pt x="254" y="26"/>
                    </a:lnTo>
                    <a:lnTo>
                      <a:pt x="246" y="26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50" y="31"/>
                    </a:lnTo>
                    <a:lnTo>
                      <a:pt x="250" y="32"/>
                    </a:lnTo>
                    <a:lnTo>
                      <a:pt x="250" y="35"/>
                    </a:lnTo>
                    <a:lnTo>
                      <a:pt x="237" y="32"/>
                    </a:lnTo>
                    <a:lnTo>
                      <a:pt x="222" y="31"/>
                    </a:lnTo>
                    <a:lnTo>
                      <a:pt x="207" y="31"/>
                    </a:lnTo>
                    <a:lnTo>
                      <a:pt x="190" y="31"/>
                    </a:lnTo>
                    <a:lnTo>
                      <a:pt x="174" y="31"/>
                    </a:lnTo>
                    <a:lnTo>
                      <a:pt x="159" y="31"/>
                    </a:lnTo>
                    <a:lnTo>
                      <a:pt x="144" y="31"/>
                    </a:lnTo>
                    <a:lnTo>
                      <a:pt x="129" y="31"/>
                    </a:lnTo>
                    <a:lnTo>
                      <a:pt x="138" y="37"/>
                    </a:lnTo>
                    <a:lnTo>
                      <a:pt x="138" y="40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2" y="44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8" y="46"/>
                    </a:lnTo>
                    <a:lnTo>
                      <a:pt x="148" y="48"/>
                    </a:lnTo>
                    <a:lnTo>
                      <a:pt x="146" y="49"/>
                    </a:lnTo>
                    <a:lnTo>
                      <a:pt x="146" y="52"/>
                    </a:lnTo>
                    <a:lnTo>
                      <a:pt x="146" y="53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9"/>
                    </a:lnTo>
                    <a:lnTo>
                      <a:pt x="121" y="59"/>
                    </a:lnTo>
                    <a:lnTo>
                      <a:pt x="116" y="56"/>
                    </a:lnTo>
                    <a:lnTo>
                      <a:pt x="108" y="56"/>
                    </a:lnTo>
                    <a:lnTo>
                      <a:pt x="99" y="54"/>
                    </a:lnTo>
                    <a:lnTo>
                      <a:pt x="89" y="53"/>
                    </a:lnTo>
                    <a:lnTo>
                      <a:pt x="82" y="52"/>
                    </a:lnTo>
                    <a:lnTo>
                      <a:pt x="72" y="49"/>
                    </a:lnTo>
                    <a:lnTo>
                      <a:pt x="65" y="48"/>
                    </a:lnTo>
                    <a:lnTo>
                      <a:pt x="57" y="46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49" y="46"/>
                    </a:lnTo>
                    <a:lnTo>
                      <a:pt x="47" y="45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7" y="44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9" y="65"/>
                    </a:lnTo>
                    <a:lnTo>
                      <a:pt x="23" y="63"/>
                    </a:lnTo>
                    <a:lnTo>
                      <a:pt x="19" y="62"/>
                    </a:lnTo>
                    <a:lnTo>
                      <a:pt x="13" y="61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0" y="5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6" name="Freeform 34">
                <a:extLst>
                  <a:ext uri="{FF2B5EF4-FFF2-40B4-BE49-F238E27FC236}">
                    <a16:creationId xmlns:a16="http://schemas.microsoft.com/office/drawing/2014/main" id="{AF6A9A46-C21D-C41B-BCB9-1D5AC4683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68 w 371"/>
                  <a:gd name="T1" fmla="*/ 4 h 487"/>
                  <a:gd name="T2" fmla="*/ 364 w 371"/>
                  <a:gd name="T3" fmla="*/ 8 h 487"/>
                  <a:gd name="T4" fmla="*/ 360 w 371"/>
                  <a:gd name="T5" fmla="*/ 12 h 487"/>
                  <a:gd name="T6" fmla="*/ 351 w 371"/>
                  <a:gd name="T7" fmla="*/ 17 h 487"/>
                  <a:gd name="T8" fmla="*/ 343 w 371"/>
                  <a:gd name="T9" fmla="*/ 25 h 487"/>
                  <a:gd name="T10" fmla="*/ 332 w 371"/>
                  <a:gd name="T11" fmla="*/ 31 h 487"/>
                  <a:gd name="T12" fmla="*/ 333 w 371"/>
                  <a:gd name="T13" fmla="*/ 46 h 487"/>
                  <a:gd name="T14" fmla="*/ 330 w 371"/>
                  <a:gd name="T15" fmla="*/ 65 h 487"/>
                  <a:gd name="T16" fmla="*/ 324 w 371"/>
                  <a:gd name="T17" fmla="*/ 74 h 487"/>
                  <a:gd name="T18" fmla="*/ 318 w 371"/>
                  <a:gd name="T19" fmla="*/ 81 h 487"/>
                  <a:gd name="T20" fmla="*/ 307 w 371"/>
                  <a:gd name="T21" fmla="*/ 87 h 487"/>
                  <a:gd name="T22" fmla="*/ 301 w 371"/>
                  <a:gd name="T23" fmla="*/ 95 h 487"/>
                  <a:gd name="T24" fmla="*/ 290 w 371"/>
                  <a:gd name="T25" fmla="*/ 100 h 487"/>
                  <a:gd name="T26" fmla="*/ 273 w 371"/>
                  <a:gd name="T27" fmla="*/ 124 h 487"/>
                  <a:gd name="T28" fmla="*/ 252 w 371"/>
                  <a:gd name="T29" fmla="*/ 155 h 487"/>
                  <a:gd name="T30" fmla="*/ 244 w 371"/>
                  <a:gd name="T31" fmla="*/ 176 h 487"/>
                  <a:gd name="T32" fmla="*/ 233 w 371"/>
                  <a:gd name="T33" fmla="*/ 209 h 487"/>
                  <a:gd name="T34" fmla="*/ 216 w 371"/>
                  <a:gd name="T35" fmla="*/ 234 h 487"/>
                  <a:gd name="T36" fmla="*/ 212 w 371"/>
                  <a:gd name="T37" fmla="*/ 240 h 487"/>
                  <a:gd name="T38" fmla="*/ 203 w 371"/>
                  <a:gd name="T39" fmla="*/ 246 h 487"/>
                  <a:gd name="T40" fmla="*/ 191 w 371"/>
                  <a:gd name="T41" fmla="*/ 266 h 487"/>
                  <a:gd name="T42" fmla="*/ 182 w 371"/>
                  <a:gd name="T43" fmla="*/ 278 h 487"/>
                  <a:gd name="T44" fmla="*/ 174 w 371"/>
                  <a:gd name="T45" fmla="*/ 287 h 487"/>
                  <a:gd name="T46" fmla="*/ 159 w 371"/>
                  <a:gd name="T47" fmla="*/ 314 h 487"/>
                  <a:gd name="T48" fmla="*/ 102 w 371"/>
                  <a:gd name="T49" fmla="*/ 373 h 487"/>
                  <a:gd name="T50" fmla="*/ 72 w 371"/>
                  <a:gd name="T51" fmla="*/ 411 h 487"/>
                  <a:gd name="T52" fmla="*/ 62 w 371"/>
                  <a:gd name="T53" fmla="*/ 429 h 487"/>
                  <a:gd name="T54" fmla="*/ 38 w 371"/>
                  <a:gd name="T55" fmla="*/ 449 h 487"/>
                  <a:gd name="T56" fmla="*/ 17 w 371"/>
                  <a:gd name="T57" fmla="*/ 472 h 487"/>
                  <a:gd name="T58" fmla="*/ 9 w 371"/>
                  <a:gd name="T59" fmla="*/ 477 h 487"/>
                  <a:gd name="T60" fmla="*/ 6 w 371"/>
                  <a:gd name="T61" fmla="*/ 481 h 487"/>
                  <a:gd name="T62" fmla="*/ 2 w 371"/>
                  <a:gd name="T63" fmla="*/ 482 h 487"/>
                  <a:gd name="T64" fmla="*/ 0 w 371"/>
                  <a:gd name="T65" fmla="*/ 485 h 487"/>
                  <a:gd name="T66" fmla="*/ 0 w 371"/>
                  <a:gd name="T67" fmla="*/ 486 h 487"/>
                  <a:gd name="T68" fmla="*/ 4 w 371"/>
                  <a:gd name="T69" fmla="*/ 487 h 487"/>
                  <a:gd name="T70" fmla="*/ 19 w 371"/>
                  <a:gd name="T71" fmla="*/ 487 h 487"/>
                  <a:gd name="T72" fmla="*/ 32 w 371"/>
                  <a:gd name="T73" fmla="*/ 486 h 487"/>
                  <a:gd name="T74" fmla="*/ 53 w 371"/>
                  <a:gd name="T75" fmla="*/ 472 h 487"/>
                  <a:gd name="T76" fmla="*/ 66 w 371"/>
                  <a:gd name="T77" fmla="*/ 447 h 487"/>
                  <a:gd name="T78" fmla="*/ 87 w 371"/>
                  <a:gd name="T79" fmla="*/ 425 h 487"/>
                  <a:gd name="T80" fmla="*/ 83 w 371"/>
                  <a:gd name="T81" fmla="*/ 418 h 487"/>
                  <a:gd name="T82" fmla="*/ 89 w 371"/>
                  <a:gd name="T83" fmla="*/ 413 h 487"/>
                  <a:gd name="T84" fmla="*/ 98 w 371"/>
                  <a:gd name="T85" fmla="*/ 399 h 487"/>
                  <a:gd name="T86" fmla="*/ 125 w 371"/>
                  <a:gd name="T87" fmla="*/ 370 h 487"/>
                  <a:gd name="T88" fmla="*/ 150 w 371"/>
                  <a:gd name="T89" fmla="*/ 342 h 487"/>
                  <a:gd name="T90" fmla="*/ 172 w 371"/>
                  <a:gd name="T91" fmla="*/ 314 h 487"/>
                  <a:gd name="T92" fmla="*/ 197 w 371"/>
                  <a:gd name="T93" fmla="*/ 291 h 487"/>
                  <a:gd name="T94" fmla="*/ 216 w 371"/>
                  <a:gd name="T95" fmla="*/ 264 h 487"/>
                  <a:gd name="T96" fmla="*/ 231 w 371"/>
                  <a:gd name="T97" fmla="*/ 247 h 487"/>
                  <a:gd name="T98" fmla="*/ 244 w 371"/>
                  <a:gd name="T99" fmla="*/ 226 h 487"/>
                  <a:gd name="T100" fmla="*/ 265 w 371"/>
                  <a:gd name="T101" fmla="*/ 205 h 487"/>
                  <a:gd name="T102" fmla="*/ 286 w 371"/>
                  <a:gd name="T103" fmla="*/ 169 h 487"/>
                  <a:gd name="T104" fmla="*/ 305 w 371"/>
                  <a:gd name="T105" fmla="*/ 133 h 487"/>
                  <a:gd name="T106" fmla="*/ 330 w 371"/>
                  <a:gd name="T107" fmla="*/ 103 h 487"/>
                  <a:gd name="T108" fmla="*/ 351 w 371"/>
                  <a:gd name="T109" fmla="*/ 72 h 487"/>
                  <a:gd name="T110" fmla="*/ 366 w 371"/>
                  <a:gd name="T111" fmla="*/ 41 h 487"/>
                  <a:gd name="T112" fmla="*/ 369 w 371"/>
                  <a:gd name="T113" fmla="*/ 25 h 487"/>
                  <a:gd name="T114" fmla="*/ 369 w 371"/>
                  <a:gd name="T115" fmla="*/ 11 h 48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1" h="487">
                    <a:moveTo>
                      <a:pt x="371" y="0"/>
                    </a:moveTo>
                    <a:lnTo>
                      <a:pt x="369" y="2"/>
                    </a:lnTo>
                    <a:lnTo>
                      <a:pt x="368" y="4"/>
                    </a:lnTo>
                    <a:lnTo>
                      <a:pt x="368" y="5"/>
                    </a:lnTo>
                    <a:lnTo>
                      <a:pt x="366" y="7"/>
                    </a:lnTo>
                    <a:lnTo>
                      <a:pt x="364" y="8"/>
                    </a:lnTo>
                    <a:lnTo>
                      <a:pt x="362" y="9"/>
                    </a:lnTo>
                    <a:lnTo>
                      <a:pt x="360" y="11"/>
                    </a:lnTo>
                    <a:lnTo>
                      <a:pt x="360" y="12"/>
                    </a:lnTo>
                    <a:lnTo>
                      <a:pt x="354" y="12"/>
                    </a:lnTo>
                    <a:lnTo>
                      <a:pt x="352" y="15"/>
                    </a:lnTo>
                    <a:lnTo>
                      <a:pt x="351" y="17"/>
                    </a:lnTo>
                    <a:lnTo>
                      <a:pt x="349" y="20"/>
                    </a:lnTo>
                    <a:lnTo>
                      <a:pt x="345" y="22"/>
                    </a:lnTo>
                    <a:lnTo>
                      <a:pt x="343" y="25"/>
                    </a:lnTo>
                    <a:lnTo>
                      <a:pt x="339" y="28"/>
                    </a:lnTo>
                    <a:lnTo>
                      <a:pt x="335" y="30"/>
                    </a:lnTo>
                    <a:lnTo>
                      <a:pt x="332" y="31"/>
                    </a:lnTo>
                    <a:lnTo>
                      <a:pt x="333" y="34"/>
                    </a:lnTo>
                    <a:lnTo>
                      <a:pt x="333" y="39"/>
                    </a:lnTo>
                    <a:lnTo>
                      <a:pt x="333" y="46"/>
                    </a:lnTo>
                    <a:lnTo>
                      <a:pt x="333" y="54"/>
                    </a:lnTo>
                    <a:lnTo>
                      <a:pt x="332" y="60"/>
                    </a:lnTo>
                    <a:lnTo>
                      <a:pt x="330" y="65"/>
                    </a:lnTo>
                    <a:lnTo>
                      <a:pt x="328" y="69"/>
                    </a:lnTo>
                    <a:lnTo>
                      <a:pt x="324" y="70"/>
                    </a:lnTo>
                    <a:lnTo>
                      <a:pt x="324" y="74"/>
                    </a:lnTo>
                    <a:lnTo>
                      <a:pt x="324" y="77"/>
                    </a:lnTo>
                    <a:lnTo>
                      <a:pt x="322" y="78"/>
                    </a:lnTo>
                    <a:lnTo>
                      <a:pt x="318" y="81"/>
                    </a:lnTo>
                    <a:lnTo>
                      <a:pt x="315" y="82"/>
                    </a:lnTo>
                    <a:lnTo>
                      <a:pt x="311" y="85"/>
                    </a:lnTo>
                    <a:lnTo>
                      <a:pt x="307" y="87"/>
                    </a:lnTo>
                    <a:lnTo>
                      <a:pt x="303" y="90"/>
                    </a:lnTo>
                    <a:lnTo>
                      <a:pt x="301" y="92"/>
                    </a:lnTo>
                    <a:lnTo>
                      <a:pt x="301" y="95"/>
                    </a:lnTo>
                    <a:lnTo>
                      <a:pt x="297" y="96"/>
                    </a:lnTo>
                    <a:lnTo>
                      <a:pt x="294" y="98"/>
                    </a:lnTo>
                    <a:lnTo>
                      <a:pt x="290" y="100"/>
                    </a:lnTo>
                    <a:lnTo>
                      <a:pt x="286" y="104"/>
                    </a:lnTo>
                    <a:lnTo>
                      <a:pt x="280" y="113"/>
                    </a:lnTo>
                    <a:lnTo>
                      <a:pt x="273" y="124"/>
                    </a:lnTo>
                    <a:lnTo>
                      <a:pt x="265" y="135"/>
                    </a:lnTo>
                    <a:lnTo>
                      <a:pt x="260" y="146"/>
                    </a:lnTo>
                    <a:lnTo>
                      <a:pt x="252" y="155"/>
                    </a:lnTo>
                    <a:lnTo>
                      <a:pt x="248" y="160"/>
                    </a:lnTo>
                    <a:lnTo>
                      <a:pt x="246" y="166"/>
                    </a:lnTo>
                    <a:lnTo>
                      <a:pt x="244" y="176"/>
                    </a:lnTo>
                    <a:lnTo>
                      <a:pt x="242" y="187"/>
                    </a:lnTo>
                    <a:lnTo>
                      <a:pt x="239" y="198"/>
                    </a:lnTo>
                    <a:lnTo>
                      <a:pt x="233" y="209"/>
                    </a:lnTo>
                    <a:lnTo>
                      <a:pt x="229" y="218"/>
                    </a:lnTo>
                    <a:lnTo>
                      <a:pt x="222" y="227"/>
                    </a:lnTo>
                    <a:lnTo>
                      <a:pt x="216" y="234"/>
                    </a:lnTo>
                    <a:lnTo>
                      <a:pt x="216" y="237"/>
                    </a:lnTo>
                    <a:lnTo>
                      <a:pt x="216" y="239"/>
                    </a:lnTo>
                    <a:lnTo>
                      <a:pt x="212" y="240"/>
                    </a:lnTo>
                    <a:lnTo>
                      <a:pt x="208" y="242"/>
                    </a:lnTo>
                    <a:lnTo>
                      <a:pt x="205" y="243"/>
                    </a:lnTo>
                    <a:lnTo>
                      <a:pt x="203" y="246"/>
                    </a:lnTo>
                    <a:lnTo>
                      <a:pt x="199" y="252"/>
                    </a:lnTo>
                    <a:lnTo>
                      <a:pt x="193" y="260"/>
                    </a:lnTo>
                    <a:lnTo>
                      <a:pt x="191" y="266"/>
                    </a:lnTo>
                    <a:lnTo>
                      <a:pt x="186" y="273"/>
                    </a:lnTo>
                    <a:lnTo>
                      <a:pt x="184" y="276"/>
                    </a:lnTo>
                    <a:lnTo>
                      <a:pt x="182" y="278"/>
                    </a:lnTo>
                    <a:lnTo>
                      <a:pt x="178" y="279"/>
                    </a:lnTo>
                    <a:lnTo>
                      <a:pt x="176" y="279"/>
                    </a:lnTo>
                    <a:lnTo>
                      <a:pt x="174" y="287"/>
                    </a:lnTo>
                    <a:lnTo>
                      <a:pt x="170" y="296"/>
                    </a:lnTo>
                    <a:lnTo>
                      <a:pt x="167" y="305"/>
                    </a:lnTo>
                    <a:lnTo>
                      <a:pt x="159" y="314"/>
                    </a:lnTo>
                    <a:lnTo>
                      <a:pt x="142" y="334"/>
                    </a:lnTo>
                    <a:lnTo>
                      <a:pt x="121" y="353"/>
                    </a:lnTo>
                    <a:lnTo>
                      <a:pt x="102" y="373"/>
                    </a:lnTo>
                    <a:lnTo>
                      <a:pt x="85" y="392"/>
                    </a:lnTo>
                    <a:lnTo>
                      <a:pt x="78" y="401"/>
                    </a:lnTo>
                    <a:lnTo>
                      <a:pt x="72" y="411"/>
                    </a:lnTo>
                    <a:lnTo>
                      <a:pt x="70" y="418"/>
                    </a:lnTo>
                    <a:lnTo>
                      <a:pt x="68" y="427"/>
                    </a:lnTo>
                    <a:lnTo>
                      <a:pt x="62" y="429"/>
                    </a:lnTo>
                    <a:lnTo>
                      <a:pt x="57" y="434"/>
                    </a:lnTo>
                    <a:lnTo>
                      <a:pt x="47" y="440"/>
                    </a:lnTo>
                    <a:lnTo>
                      <a:pt x="38" y="449"/>
                    </a:lnTo>
                    <a:lnTo>
                      <a:pt x="28" y="457"/>
                    </a:lnTo>
                    <a:lnTo>
                      <a:pt x="21" y="465"/>
                    </a:lnTo>
                    <a:lnTo>
                      <a:pt x="17" y="472"/>
                    </a:lnTo>
                    <a:lnTo>
                      <a:pt x="15" y="475"/>
                    </a:lnTo>
                    <a:lnTo>
                      <a:pt x="11" y="477"/>
                    </a:lnTo>
                    <a:lnTo>
                      <a:pt x="9" y="477"/>
                    </a:lnTo>
                    <a:lnTo>
                      <a:pt x="7" y="478"/>
                    </a:lnTo>
                    <a:lnTo>
                      <a:pt x="6" y="479"/>
                    </a:lnTo>
                    <a:lnTo>
                      <a:pt x="6" y="481"/>
                    </a:lnTo>
                    <a:lnTo>
                      <a:pt x="4" y="481"/>
                    </a:lnTo>
                    <a:lnTo>
                      <a:pt x="2" y="482"/>
                    </a:lnTo>
                    <a:lnTo>
                      <a:pt x="2" y="483"/>
                    </a:lnTo>
                    <a:lnTo>
                      <a:pt x="0" y="485"/>
                    </a:lnTo>
                    <a:lnTo>
                      <a:pt x="0" y="486"/>
                    </a:lnTo>
                    <a:lnTo>
                      <a:pt x="0" y="487"/>
                    </a:lnTo>
                    <a:lnTo>
                      <a:pt x="4" y="487"/>
                    </a:lnTo>
                    <a:lnTo>
                      <a:pt x="9" y="487"/>
                    </a:lnTo>
                    <a:lnTo>
                      <a:pt x="13" y="487"/>
                    </a:lnTo>
                    <a:lnTo>
                      <a:pt x="19" y="487"/>
                    </a:lnTo>
                    <a:lnTo>
                      <a:pt x="23" y="487"/>
                    </a:lnTo>
                    <a:lnTo>
                      <a:pt x="28" y="486"/>
                    </a:lnTo>
                    <a:lnTo>
                      <a:pt x="32" y="486"/>
                    </a:lnTo>
                    <a:lnTo>
                      <a:pt x="38" y="486"/>
                    </a:lnTo>
                    <a:lnTo>
                      <a:pt x="45" y="479"/>
                    </a:lnTo>
                    <a:lnTo>
                      <a:pt x="53" y="472"/>
                    </a:lnTo>
                    <a:lnTo>
                      <a:pt x="57" y="464"/>
                    </a:lnTo>
                    <a:lnTo>
                      <a:pt x="62" y="455"/>
                    </a:lnTo>
                    <a:lnTo>
                      <a:pt x="66" y="447"/>
                    </a:lnTo>
                    <a:lnTo>
                      <a:pt x="72" y="439"/>
                    </a:lnTo>
                    <a:lnTo>
                      <a:pt x="78" y="431"/>
                    </a:lnTo>
                    <a:lnTo>
                      <a:pt x="87" y="425"/>
                    </a:lnTo>
                    <a:lnTo>
                      <a:pt x="83" y="422"/>
                    </a:lnTo>
                    <a:lnTo>
                      <a:pt x="83" y="421"/>
                    </a:lnTo>
                    <a:lnTo>
                      <a:pt x="83" y="418"/>
                    </a:lnTo>
                    <a:lnTo>
                      <a:pt x="85" y="417"/>
                    </a:lnTo>
                    <a:lnTo>
                      <a:pt x="87" y="416"/>
                    </a:lnTo>
                    <a:lnTo>
                      <a:pt x="89" y="413"/>
                    </a:lnTo>
                    <a:lnTo>
                      <a:pt x="91" y="411"/>
                    </a:lnTo>
                    <a:lnTo>
                      <a:pt x="89" y="409"/>
                    </a:lnTo>
                    <a:lnTo>
                      <a:pt x="98" y="399"/>
                    </a:lnTo>
                    <a:lnTo>
                      <a:pt x="108" y="390"/>
                    </a:lnTo>
                    <a:lnTo>
                      <a:pt x="117" y="381"/>
                    </a:lnTo>
                    <a:lnTo>
                      <a:pt x="125" y="370"/>
                    </a:lnTo>
                    <a:lnTo>
                      <a:pt x="133" y="361"/>
                    </a:lnTo>
                    <a:lnTo>
                      <a:pt x="142" y="351"/>
                    </a:lnTo>
                    <a:lnTo>
                      <a:pt x="150" y="342"/>
                    </a:lnTo>
                    <a:lnTo>
                      <a:pt x="159" y="333"/>
                    </a:lnTo>
                    <a:lnTo>
                      <a:pt x="165" y="324"/>
                    </a:lnTo>
                    <a:lnTo>
                      <a:pt x="172" y="314"/>
                    </a:lnTo>
                    <a:lnTo>
                      <a:pt x="182" y="307"/>
                    </a:lnTo>
                    <a:lnTo>
                      <a:pt x="189" y="299"/>
                    </a:lnTo>
                    <a:lnTo>
                      <a:pt x="197" y="291"/>
                    </a:lnTo>
                    <a:lnTo>
                      <a:pt x="205" y="282"/>
                    </a:lnTo>
                    <a:lnTo>
                      <a:pt x="210" y="273"/>
                    </a:lnTo>
                    <a:lnTo>
                      <a:pt x="216" y="264"/>
                    </a:lnTo>
                    <a:lnTo>
                      <a:pt x="222" y="259"/>
                    </a:lnTo>
                    <a:lnTo>
                      <a:pt x="227" y="253"/>
                    </a:lnTo>
                    <a:lnTo>
                      <a:pt x="231" y="247"/>
                    </a:lnTo>
                    <a:lnTo>
                      <a:pt x="235" y="240"/>
                    </a:lnTo>
                    <a:lnTo>
                      <a:pt x="239" y="233"/>
                    </a:lnTo>
                    <a:lnTo>
                      <a:pt x="244" y="226"/>
                    </a:lnTo>
                    <a:lnTo>
                      <a:pt x="250" y="221"/>
                    </a:lnTo>
                    <a:lnTo>
                      <a:pt x="258" y="217"/>
                    </a:lnTo>
                    <a:lnTo>
                      <a:pt x="265" y="205"/>
                    </a:lnTo>
                    <a:lnTo>
                      <a:pt x="273" y="194"/>
                    </a:lnTo>
                    <a:lnTo>
                      <a:pt x="279" y="181"/>
                    </a:lnTo>
                    <a:lnTo>
                      <a:pt x="286" y="169"/>
                    </a:lnTo>
                    <a:lnTo>
                      <a:pt x="292" y="157"/>
                    </a:lnTo>
                    <a:lnTo>
                      <a:pt x="299" y="146"/>
                    </a:lnTo>
                    <a:lnTo>
                      <a:pt x="305" y="133"/>
                    </a:lnTo>
                    <a:lnTo>
                      <a:pt x="315" y="121"/>
                    </a:lnTo>
                    <a:lnTo>
                      <a:pt x="322" y="112"/>
                    </a:lnTo>
                    <a:lnTo>
                      <a:pt x="330" y="103"/>
                    </a:lnTo>
                    <a:lnTo>
                      <a:pt x="337" y="92"/>
                    </a:lnTo>
                    <a:lnTo>
                      <a:pt x="345" y="82"/>
                    </a:lnTo>
                    <a:lnTo>
                      <a:pt x="351" y="72"/>
                    </a:lnTo>
                    <a:lnTo>
                      <a:pt x="356" y="61"/>
                    </a:lnTo>
                    <a:lnTo>
                      <a:pt x="362" y="51"/>
                    </a:lnTo>
                    <a:lnTo>
                      <a:pt x="366" y="41"/>
                    </a:lnTo>
                    <a:lnTo>
                      <a:pt x="368" y="35"/>
                    </a:lnTo>
                    <a:lnTo>
                      <a:pt x="368" y="30"/>
                    </a:lnTo>
                    <a:lnTo>
                      <a:pt x="369" y="25"/>
                    </a:lnTo>
                    <a:lnTo>
                      <a:pt x="369" y="21"/>
                    </a:lnTo>
                    <a:lnTo>
                      <a:pt x="369" y="16"/>
                    </a:lnTo>
                    <a:lnTo>
                      <a:pt x="369" y="11"/>
                    </a:lnTo>
                    <a:lnTo>
                      <a:pt x="371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7" name="Freeform 35">
                <a:extLst>
                  <a:ext uri="{FF2B5EF4-FFF2-40B4-BE49-F238E27FC236}">
                    <a16:creationId xmlns:a16="http://schemas.microsoft.com/office/drawing/2014/main" id="{306CF956-DF16-F3E3-04E5-E8C7853D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68 w 371"/>
                  <a:gd name="T1" fmla="*/ 4 h 487"/>
                  <a:gd name="T2" fmla="*/ 364 w 371"/>
                  <a:gd name="T3" fmla="*/ 8 h 487"/>
                  <a:gd name="T4" fmla="*/ 360 w 371"/>
                  <a:gd name="T5" fmla="*/ 12 h 487"/>
                  <a:gd name="T6" fmla="*/ 351 w 371"/>
                  <a:gd name="T7" fmla="*/ 17 h 487"/>
                  <a:gd name="T8" fmla="*/ 343 w 371"/>
                  <a:gd name="T9" fmla="*/ 25 h 487"/>
                  <a:gd name="T10" fmla="*/ 332 w 371"/>
                  <a:gd name="T11" fmla="*/ 31 h 487"/>
                  <a:gd name="T12" fmla="*/ 333 w 371"/>
                  <a:gd name="T13" fmla="*/ 46 h 487"/>
                  <a:gd name="T14" fmla="*/ 330 w 371"/>
                  <a:gd name="T15" fmla="*/ 65 h 487"/>
                  <a:gd name="T16" fmla="*/ 324 w 371"/>
                  <a:gd name="T17" fmla="*/ 74 h 487"/>
                  <a:gd name="T18" fmla="*/ 318 w 371"/>
                  <a:gd name="T19" fmla="*/ 81 h 487"/>
                  <a:gd name="T20" fmla="*/ 307 w 371"/>
                  <a:gd name="T21" fmla="*/ 87 h 487"/>
                  <a:gd name="T22" fmla="*/ 301 w 371"/>
                  <a:gd name="T23" fmla="*/ 95 h 487"/>
                  <a:gd name="T24" fmla="*/ 290 w 371"/>
                  <a:gd name="T25" fmla="*/ 100 h 487"/>
                  <a:gd name="T26" fmla="*/ 273 w 371"/>
                  <a:gd name="T27" fmla="*/ 124 h 487"/>
                  <a:gd name="T28" fmla="*/ 252 w 371"/>
                  <a:gd name="T29" fmla="*/ 155 h 487"/>
                  <a:gd name="T30" fmla="*/ 244 w 371"/>
                  <a:gd name="T31" fmla="*/ 176 h 487"/>
                  <a:gd name="T32" fmla="*/ 233 w 371"/>
                  <a:gd name="T33" fmla="*/ 209 h 487"/>
                  <a:gd name="T34" fmla="*/ 216 w 371"/>
                  <a:gd name="T35" fmla="*/ 234 h 487"/>
                  <a:gd name="T36" fmla="*/ 212 w 371"/>
                  <a:gd name="T37" fmla="*/ 240 h 487"/>
                  <a:gd name="T38" fmla="*/ 203 w 371"/>
                  <a:gd name="T39" fmla="*/ 246 h 487"/>
                  <a:gd name="T40" fmla="*/ 191 w 371"/>
                  <a:gd name="T41" fmla="*/ 266 h 487"/>
                  <a:gd name="T42" fmla="*/ 182 w 371"/>
                  <a:gd name="T43" fmla="*/ 278 h 487"/>
                  <a:gd name="T44" fmla="*/ 174 w 371"/>
                  <a:gd name="T45" fmla="*/ 287 h 487"/>
                  <a:gd name="T46" fmla="*/ 159 w 371"/>
                  <a:gd name="T47" fmla="*/ 314 h 487"/>
                  <a:gd name="T48" fmla="*/ 102 w 371"/>
                  <a:gd name="T49" fmla="*/ 373 h 487"/>
                  <a:gd name="T50" fmla="*/ 72 w 371"/>
                  <a:gd name="T51" fmla="*/ 411 h 487"/>
                  <a:gd name="T52" fmla="*/ 62 w 371"/>
                  <a:gd name="T53" fmla="*/ 429 h 487"/>
                  <a:gd name="T54" fmla="*/ 38 w 371"/>
                  <a:gd name="T55" fmla="*/ 449 h 487"/>
                  <a:gd name="T56" fmla="*/ 17 w 371"/>
                  <a:gd name="T57" fmla="*/ 472 h 487"/>
                  <a:gd name="T58" fmla="*/ 9 w 371"/>
                  <a:gd name="T59" fmla="*/ 477 h 487"/>
                  <a:gd name="T60" fmla="*/ 6 w 371"/>
                  <a:gd name="T61" fmla="*/ 481 h 487"/>
                  <a:gd name="T62" fmla="*/ 2 w 371"/>
                  <a:gd name="T63" fmla="*/ 482 h 487"/>
                  <a:gd name="T64" fmla="*/ 0 w 371"/>
                  <a:gd name="T65" fmla="*/ 485 h 487"/>
                  <a:gd name="T66" fmla="*/ 0 w 371"/>
                  <a:gd name="T67" fmla="*/ 486 h 487"/>
                  <a:gd name="T68" fmla="*/ 4 w 371"/>
                  <a:gd name="T69" fmla="*/ 487 h 487"/>
                  <a:gd name="T70" fmla="*/ 19 w 371"/>
                  <a:gd name="T71" fmla="*/ 487 h 487"/>
                  <a:gd name="T72" fmla="*/ 32 w 371"/>
                  <a:gd name="T73" fmla="*/ 486 h 487"/>
                  <a:gd name="T74" fmla="*/ 53 w 371"/>
                  <a:gd name="T75" fmla="*/ 472 h 487"/>
                  <a:gd name="T76" fmla="*/ 66 w 371"/>
                  <a:gd name="T77" fmla="*/ 447 h 487"/>
                  <a:gd name="T78" fmla="*/ 87 w 371"/>
                  <a:gd name="T79" fmla="*/ 425 h 487"/>
                  <a:gd name="T80" fmla="*/ 83 w 371"/>
                  <a:gd name="T81" fmla="*/ 418 h 487"/>
                  <a:gd name="T82" fmla="*/ 89 w 371"/>
                  <a:gd name="T83" fmla="*/ 413 h 487"/>
                  <a:gd name="T84" fmla="*/ 98 w 371"/>
                  <a:gd name="T85" fmla="*/ 399 h 487"/>
                  <a:gd name="T86" fmla="*/ 125 w 371"/>
                  <a:gd name="T87" fmla="*/ 370 h 487"/>
                  <a:gd name="T88" fmla="*/ 150 w 371"/>
                  <a:gd name="T89" fmla="*/ 342 h 487"/>
                  <a:gd name="T90" fmla="*/ 172 w 371"/>
                  <a:gd name="T91" fmla="*/ 314 h 487"/>
                  <a:gd name="T92" fmla="*/ 197 w 371"/>
                  <a:gd name="T93" fmla="*/ 291 h 487"/>
                  <a:gd name="T94" fmla="*/ 216 w 371"/>
                  <a:gd name="T95" fmla="*/ 264 h 487"/>
                  <a:gd name="T96" fmla="*/ 231 w 371"/>
                  <a:gd name="T97" fmla="*/ 247 h 487"/>
                  <a:gd name="T98" fmla="*/ 244 w 371"/>
                  <a:gd name="T99" fmla="*/ 226 h 487"/>
                  <a:gd name="T100" fmla="*/ 265 w 371"/>
                  <a:gd name="T101" fmla="*/ 205 h 487"/>
                  <a:gd name="T102" fmla="*/ 286 w 371"/>
                  <a:gd name="T103" fmla="*/ 169 h 487"/>
                  <a:gd name="T104" fmla="*/ 305 w 371"/>
                  <a:gd name="T105" fmla="*/ 133 h 487"/>
                  <a:gd name="T106" fmla="*/ 330 w 371"/>
                  <a:gd name="T107" fmla="*/ 103 h 487"/>
                  <a:gd name="T108" fmla="*/ 351 w 371"/>
                  <a:gd name="T109" fmla="*/ 72 h 487"/>
                  <a:gd name="T110" fmla="*/ 366 w 371"/>
                  <a:gd name="T111" fmla="*/ 41 h 487"/>
                  <a:gd name="T112" fmla="*/ 369 w 371"/>
                  <a:gd name="T113" fmla="*/ 25 h 487"/>
                  <a:gd name="T114" fmla="*/ 369 w 371"/>
                  <a:gd name="T115" fmla="*/ 11 h 48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1" h="487">
                    <a:moveTo>
                      <a:pt x="371" y="0"/>
                    </a:moveTo>
                    <a:lnTo>
                      <a:pt x="369" y="2"/>
                    </a:lnTo>
                    <a:lnTo>
                      <a:pt x="368" y="4"/>
                    </a:lnTo>
                    <a:lnTo>
                      <a:pt x="368" y="5"/>
                    </a:lnTo>
                    <a:lnTo>
                      <a:pt x="366" y="7"/>
                    </a:lnTo>
                    <a:lnTo>
                      <a:pt x="364" y="8"/>
                    </a:lnTo>
                    <a:lnTo>
                      <a:pt x="362" y="9"/>
                    </a:lnTo>
                    <a:lnTo>
                      <a:pt x="360" y="11"/>
                    </a:lnTo>
                    <a:lnTo>
                      <a:pt x="360" y="12"/>
                    </a:lnTo>
                    <a:lnTo>
                      <a:pt x="354" y="12"/>
                    </a:lnTo>
                    <a:lnTo>
                      <a:pt x="352" y="15"/>
                    </a:lnTo>
                    <a:lnTo>
                      <a:pt x="351" y="17"/>
                    </a:lnTo>
                    <a:lnTo>
                      <a:pt x="349" y="20"/>
                    </a:lnTo>
                    <a:lnTo>
                      <a:pt x="345" y="22"/>
                    </a:lnTo>
                    <a:lnTo>
                      <a:pt x="343" y="25"/>
                    </a:lnTo>
                    <a:lnTo>
                      <a:pt x="339" y="28"/>
                    </a:lnTo>
                    <a:lnTo>
                      <a:pt x="335" y="30"/>
                    </a:lnTo>
                    <a:lnTo>
                      <a:pt x="332" y="31"/>
                    </a:lnTo>
                    <a:lnTo>
                      <a:pt x="333" y="34"/>
                    </a:lnTo>
                    <a:lnTo>
                      <a:pt x="333" y="39"/>
                    </a:lnTo>
                    <a:lnTo>
                      <a:pt x="333" y="46"/>
                    </a:lnTo>
                    <a:lnTo>
                      <a:pt x="333" y="54"/>
                    </a:lnTo>
                    <a:lnTo>
                      <a:pt x="332" y="60"/>
                    </a:lnTo>
                    <a:lnTo>
                      <a:pt x="330" y="65"/>
                    </a:lnTo>
                    <a:lnTo>
                      <a:pt x="328" y="69"/>
                    </a:lnTo>
                    <a:lnTo>
                      <a:pt x="324" y="70"/>
                    </a:lnTo>
                    <a:lnTo>
                      <a:pt x="324" y="74"/>
                    </a:lnTo>
                    <a:lnTo>
                      <a:pt x="324" y="77"/>
                    </a:lnTo>
                    <a:lnTo>
                      <a:pt x="322" y="78"/>
                    </a:lnTo>
                    <a:lnTo>
                      <a:pt x="318" y="81"/>
                    </a:lnTo>
                    <a:lnTo>
                      <a:pt x="315" y="82"/>
                    </a:lnTo>
                    <a:lnTo>
                      <a:pt x="311" y="85"/>
                    </a:lnTo>
                    <a:lnTo>
                      <a:pt x="307" y="87"/>
                    </a:lnTo>
                    <a:lnTo>
                      <a:pt x="303" y="90"/>
                    </a:lnTo>
                    <a:lnTo>
                      <a:pt x="301" y="92"/>
                    </a:lnTo>
                    <a:lnTo>
                      <a:pt x="301" y="95"/>
                    </a:lnTo>
                    <a:lnTo>
                      <a:pt x="297" y="96"/>
                    </a:lnTo>
                    <a:lnTo>
                      <a:pt x="294" y="98"/>
                    </a:lnTo>
                    <a:lnTo>
                      <a:pt x="290" y="100"/>
                    </a:lnTo>
                    <a:lnTo>
                      <a:pt x="286" y="104"/>
                    </a:lnTo>
                    <a:lnTo>
                      <a:pt x="280" y="113"/>
                    </a:lnTo>
                    <a:lnTo>
                      <a:pt x="273" y="124"/>
                    </a:lnTo>
                    <a:lnTo>
                      <a:pt x="265" y="135"/>
                    </a:lnTo>
                    <a:lnTo>
                      <a:pt x="260" y="146"/>
                    </a:lnTo>
                    <a:lnTo>
                      <a:pt x="252" y="155"/>
                    </a:lnTo>
                    <a:lnTo>
                      <a:pt x="248" y="160"/>
                    </a:lnTo>
                    <a:lnTo>
                      <a:pt x="246" y="166"/>
                    </a:lnTo>
                    <a:lnTo>
                      <a:pt x="244" y="176"/>
                    </a:lnTo>
                    <a:lnTo>
                      <a:pt x="242" y="187"/>
                    </a:lnTo>
                    <a:lnTo>
                      <a:pt x="239" y="198"/>
                    </a:lnTo>
                    <a:lnTo>
                      <a:pt x="233" y="209"/>
                    </a:lnTo>
                    <a:lnTo>
                      <a:pt x="229" y="218"/>
                    </a:lnTo>
                    <a:lnTo>
                      <a:pt x="222" y="227"/>
                    </a:lnTo>
                    <a:lnTo>
                      <a:pt x="216" y="234"/>
                    </a:lnTo>
                    <a:lnTo>
                      <a:pt x="216" y="237"/>
                    </a:lnTo>
                    <a:lnTo>
                      <a:pt x="216" y="239"/>
                    </a:lnTo>
                    <a:lnTo>
                      <a:pt x="212" y="240"/>
                    </a:lnTo>
                    <a:lnTo>
                      <a:pt x="208" y="242"/>
                    </a:lnTo>
                    <a:lnTo>
                      <a:pt x="205" y="243"/>
                    </a:lnTo>
                    <a:lnTo>
                      <a:pt x="203" y="246"/>
                    </a:lnTo>
                    <a:lnTo>
                      <a:pt x="199" y="252"/>
                    </a:lnTo>
                    <a:lnTo>
                      <a:pt x="193" y="260"/>
                    </a:lnTo>
                    <a:lnTo>
                      <a:pt x="191" y="266"/>
                    </a:lnTo>
                    <a:lnTo>
                      <a:pt x="186" y="273"/>
                    </a:lnTo>
                    <a:lnTo>
                      <a:pt x="184" y="276"/>
                    </a:lnTo>
                    <a:lnTo>
                      <a:pt x="182" y="278"/>
                    </a:lnTo>
                    <a:lnTo>
                      <a:pt x="178" y="279"/>
                    </a:lnTo>
                    <a:lnTo>
                      <a:pt x="176" y="279"/>
                    </a:lnTo>
                    <a:lnTo>
                      <a:pt x="174" y="287"/>
                    </a:lnTo>
                    <a:lnTo>
                      <a:pt x="170" y="296"/>
                    </a:lnTo>
                    <a:lnTo>
                      <a:pt x="167" y="305"/>
                    </a:lnTo>
                    <a:lnTo>
                      <a:pt x="159" y="314"/>
                    </a:lnTo>
                    <a:lnTo>
                      <a:pt x="142" y="334"/>
                    </a:lnTo>
                    <a:lnTo>
                      <a:pt x="121" y="353"/>
                    </a:lnTo>
                    <a:lnTo>
                      <a:pt x="102" y="373"/>
                    </a:lnTo>
                    <a:lnTo>
                      <a:pt x="85" y="392"/>
                    </a:lnTo>
                    <a:lnTo>
                      <a:pt x="78" y="401"/>
                    </a:lnTo>
                    <a:lnTo>
                      <a:pt x="72" y="411"/>
                    </a:lnTo>
                    <a:lnTo>
                      <a:pt x="70" y="418"/>
                    </a:lnTo>
                    <a:lnTo>
                      <a:pt x="68" y="427"/>
                    </a:lnTo>
                    <a:lnTo>
                      <a:pt x="62" y="429"/>
                    </a:lnTo>
                    <a:lnTo>
                      <a:pt x="57" y="434"/>
                    </a:lnTo>
                    <a:lnTo>
                      <a:pt x="47" y="440"/>
                    </a:lnTo>
                    <a:lnTo>
                      <a:pt x="38" y="449"/>
                    </a:lnTo>
                    <a:lnTo>
                      <a:pt x="28" y="457"/>
                    </a:lnTo>
                    <a:lnTo>
                      <a:pt x="21" y="465"/>
                    </a:lnTo>
                    <a:lnTo>
                      <a:pt x="17" y="472"/>
                    </a:lnTo>
                    <a:lnTo>
                      <a:pt x="15" y="475"/>
                    </a:lnTo>
                    <a:lnTo>
                      <a:pt x="11" y="477"/>
                    </a:lnTo>
                    <a:lnTo>
                      <a:pt x="9" y="477"/>
                    </a:lnTo>
                    <a:lnTo>
                      <a:pt x="7" y="478"/>
                    </a:lnTo>
                    <a:lnTo>
                      <a:pt x="6" y="479"/>
                    </a:lnTo>
                    <a:lnTo>
                      <a:pt x="6" y="481"/>
                    </a:lnTo>
                    <a:lnTo>
                      <a:pt x="4" y="481"/>
                    </a:lnTo>
                    <a:lnTo>
                      <a:pt x="2" y="482"/>
                    </a:lnTo>
                    <a:lnTo>
                      <a:pt x="2" y="483"/>
                    </a:lnTo>
                    <a:lnTo>
                      <a:pt x="0" y="485"/>
                    </a:lnTo>
                    <a:lnTo>
                      <a:pt x="0" y="486"/>
                    </a:lnTo>
                    <a:lnTo>
                      <a:pt x="0" y="487"/>
                    </a:lnTo>
                    <a:lnTo>
                      <a:pt x="4" y="487"/>
                    </a:lnTo>
                    <a:lnTo>
                      <a:pt x="9" y="487"/>
                    </a:lnTo>
                    <a:lnTo>
                      <a:pt x="13" y="487"/>
                    </a:lnTo>
                    <a:lnTo>
                      <a:pt x="19" y="487"/>
                    </a:lnTo>
                    <a:lnTo>
                      <a:pt x="23" y="487"/>
                    </a:lnTo>
                    <a:lnTo>
                      <a:pt x="28" y="486"/>
                    </a:lnTo>
                    <a:lnTo>
                      <a:pt x="32" y="486"/>
                    </a:lnTo>
                    <a:lnTo>
                      <a:pt x="38" y="486"/>
                    </a:lnTo>
                    <a:lnTo>
                      <a:pt x="45" y="479"/>
                    </a:lnTo>
                    <a:lnTo>
                      <a:pt x="53" y="472"/>
                    </a:lnTo>
                    <a:lnTo>
                      <a:pt x="57" y="464"/>
                    </a:lnTo>
                    <a:lnTo>
                      <a:pt x="62" y="455"/>
                    </a:lnTo>
                    <a:lnTo>
                      <a:pt x="66" y="447"/>
                    </a:lnTo>
                    <a:lnTo>
                      <a:pt x="72" y="439"/>
                    </a:lnTo>
                    <a:lnTo>
                      <a:pt x="78" y="431"/>
                    </a:lnTo>
                    <a:lnTo>
                      <a:pt x="87" y="425"/>
                    </a:lnTo>
                    <a:lnTo>
                      <a:pt x="83" y="422"/>
                    </a:lnTo>
                    <a:lnTo>
                      <a:pt x="83" y="421"/>
                    </a:lnTo>
                    <a:lnTo>
                      <a:pt x="83" y="418"/>
                    </a:lnTo>
                    <a:lnTo>
                      <a:pt x="85" y="417"/>
                    </a:lnTo>
                    <a:lnTo>
                      <a:pt x="87" y="416"/>
                    </a:lnTo>
                    <a:lnTo>
                      <a:pt x="89" y="413"/>
                    </a:lnTo>
                    <a:lnTo>
                      <a:pt x="91" y="411"/>
                    </a:lnTo>
                    <a:lnTo>
                      <a:pt x="89" y="409"/>
                    </a:lnTo>
                    <a:lnTo>
                      <a:pt x="98" y="399"/>
                    </a:lnTo>
                    <a:lnTo>
                      <a:pt x="108" y="390"/>
                    </a:lnTo>
                    <a:lnTo>
                      <a:pt x="117" y="381"/>
                    </a:lnTo>
                    <a:lnTo>
                      <a:pt x="125" y="370"/>
                    </a:lnTo>
                    <a:lnTo>
                      <a:pt x="133" y="361"/>
                    </a:lnTo>
                    <a:lnTo>
                      <a:pt x="142" y="351"/>
                    </a:lnTo>
                    <a:lnTo>
                      <a:pt x="150" y="342"/>
                    </a:lnTo>
                    <a:lnTo>
                      <a:pt x="159" y="333"/>
                    </a:lnTo>
                    <a:lnTo>
                      <a:pt x="165" y="324"/>
                    </a:lnTo>
                    <a:lnTo>
                      <a:pt x="172" y="314"/>
                    </a:lnTo>
                    <a:lnTo>
                      <a:pt x="182" y="307"/>
                    </a:lnTo>
                    <a:lnTo>
                      <a:pt x="189" y="299"/>
                    </a:lnTo>
                    <a:lnTo>
                      <a:pt x="197" y="291"/>
                    </a:lnTo>
                    <a:lnTo>
                      <a:pt x="205" y="282"/>
                    </a:lnTo>
                    <a:lnTo>
                      <a:pt x="210" y="273"/>
                    </a:lnTo>
                    <a:lnTo>
                      <a:pt x="216" y="264"/>
                    </a:lnTo>
                    <a:lnTo>
                      <a:pt x="222" y="259"/>
                    </a:lnTo>
                    <a:lnTo>
                      <a:pt x="227" y="253"/>
                    </a:lnTo>
                    <a:lnTo>
                      <a:pt x="231" y="247"/>
                    </a:lnTo>
                    <a:lnTo>
                      <a:pt x="235" y="240"/>
                    </a:lnTo>
                    <a:lnTo>
                      <a:pt x="239" y="233"/>
                    </a:lnTo>
                    <a:lnTo>
                      <a:pt x="244" y="226"/>
                    </a:lnTo>
                    <a:lnTo>
                      <a:pt x="250" y="221"/>
                    </a:lnTo>
                    <a:lnTo>
                      <a:pt x="258" y="217"/>
                    </a:lnTo>
                    <a:lnTo>
                      <a:pt x="265" y="205"/>
                    </a:lnTo>
                    <a:lnTo>
                      <a:pt x="273" y="194"/>
                    </a:lnTo>
                    <a:lnTo>
                      <a:pt x="279" y="181"/>
                    </a:lnTo>
                    <a:lnTo>
                      <a:pt x="286" y="169"/>
                    </a:lnTo>
                    <a:lnTo>
                      <a:pt x="292" y="157"/>
                    </a:lnTo>
                    <a:lnTo>
                      <a:pt x="299" y="146"/>
                    </a:lnTo>
                    <a:lnTo>
                      <a:pt x="305" y="133"/>
                    </a:lnTo>
                    <a:lnTo>
                      <a:pt x="315" y="121"/>
                    </a:lnTo>
                    <a:lnTo>
                      <a:pt x="322" y="112"/>
                    </a:lnTo>
                    <a:lnTo>
                      <a:pt x="330" y="103"/>
                    </a:lnTo>
                    <a:lnTo>
                      <a:pt x="337" y="92"/>
                    </a:lnTo>
                    <a:lnTo>
                      <a:pt x="345" y="82"/>
                    </a:lnTo>
                    <a:lnTo>
                      <a:pt x="351" y="72"/>
                    </a:lnTo>
                    <a:lnTo>
                      <a:pt x="356" y="61"/>
                    </a:lnTo>
                    <a:lnTo>
                      <a:pt x="362" y="51"/>
                    </a:lnTo>
                    <a:lnTo>
                      <a:pt x="366" y="41"/>
                    </a:lnTo>
                    <a:lnTo>
                      <a:pt x="368" y="35"/>
                    </a:lnTo>
                    <a:lnTo>
                      <a:pt x="368" y="30"/>
                    </a:lnTo>
                    <a:lnTo>
                      <a:pt x="369" y="25"/>
                    </a:lnTo>
                    <a:lnTo>
                      <a:pt x="369" y="21"/>
                    </a:lnTo>
                    <a:lnTo>
                      <a:pt x="369" y="16"/>
                    </a:lnTo>
                    <a:lnTo>
                      <a:pt x="369" y="11"/>
                    </a:lnTo>
                    <a:lnTo>
                      <a:pt x="371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8" name="Freeform 36">
                <a:extLst>
                  <a:ext uri="{FF2B5EF4-FFF2-40B4-BE49-F238E27FC236}">
                    <a16:creationId xmlns:a16="http://schemas.microsoft.com/office/drawing/2014/main" id="{1EE47842-7944-1638-1E63-259EC3CF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71 w 371"/>
                  <a:gd name="T1" fmla="*/ 2 h 487"/>
                  <a:gd name="T2" fmla="*/ 371 w 371"/>
                  <a:gd name="T3" fmla="*/ 3 h 487"/>
                  <a:gd name="T4" fmla="*/ 371 w 371"/>
                  <a:gd name="T5" fmla="*/ 3 h 487"/>
                  <a:gd name="T6" fmla="*/ 371 w 371"/>
                  <a:gd name="T7" fmla="*/ 7 h 487"/>
                  <a:gd name="T8" fmla="*/ 369 w 371"/>
                  <a:gd name="T9" fmla="*/ 11 h 487"/>
                  <a:gd name="T10" fmla="*/ 369 w 371"/>
                  <a:gd name="T11" fmla="*/ 11 h 487"/>
                  <a:gd name="T12" fmla="*/ 369 w 371"/>
                  <a:gd name="T13" fmla="*/ 13 h 487"/>
                  <a:gd name="T14" fmla="*/ 369 w 371"/>
                  <a:gd name="T15" fmla="*/ 16 h 487"/>
                  <a:gd name="T16" fmla="*/ 369 w 371"/>
                  <a:gd name="T17" fmla="*/ 18 h 487"/>
                  <a:gd name="T18" fmla="*/ 369 w 371"/>
                  <a:gd name="T19" fmla="*/ 21 h 487"/>
                  <a:gd name="T20" fmla="*/ 369 w 371"/>
                  <a:gd name="T21" fmla="*/ 24 h 487"/>
                  <a:gd name="T22" fmla="*/ 369 w 371"/>
                  <a:gd name="T23" fmla="*/ 26 h 487"/>
                  <a:gd name="T24" fmla="*/ 368 w 371"/>
                  <a:gd name="T25" fmla="*/ 29 h 487"/>
                  <a:gd name="T26" fmla="*/ 368 w 371"/>
                  <a:gd name="T27" fmla="*/ 30 h 487"/>
                  <a:gd name="T28" fmla="*/ 368 w 371"/>
                  <a:gd name="T29" fmla="*/ 34 h 487"/>
                  <a:gd name="T30" fmla="*/ 368 w 371"/>
                  <a:gd name="T31" fmla="*/ 35 h 487"/>
                  <a:gd name="T32" fmla="*/ 368 w 371"/>
                  <a:gd name="T33" fmla="*/ 39 h 487"/>
                  <a:gd name="T34" fmla="*/ 366 w 371"/>
                  <a:gd name="T35" fmla="*/ 41 h 487"/>
                  <a:gd name="T36" fmla="*/ 345 w 371"/>
                  <a:gd name="T37" fmla="*/ 82 h 487"/>
                  <a:gd name="T38" fmla="*/ 292 w 371"/>
                  <a:gd name="T39" fmla="*/ 157 h 487"/>
                  <a:gd name="T40" fmla="*/ 244 w 371"/>
                  <a:gd name="T41" fmla="*/ 226 h 487"/>
                  <a:gd name="T42" fmla="*/ 210 w 371"/>
                  <a:gd name="T43" fmla="*/ 273 h 487"/>
                  <a:gd name="T44" fmla="*/ 159 w 371"/>
                  <a:gd name="T45" fmla="*/ 333 h 487"/>
                  <a:gd name="T46" fmla="*/ 98 w 371"/>
                  <a:gd name="T47" fmla="*/ 399 h 487"/>
                  <a:gd name="T48" fmla="*/ 83 w 371"/>
                  <a:gd name="T49" fmla="*/ 421 h 487"/>
                  <a:gd name="T50" fmla="*/ 57 w 371"/>
                  <a:gd name="T51" fmla="*/ 464 h 487"/>
                  <a:gd name="T52" fmla="*/ 36 w 371"/>
                  <a:gd name="T53" fmla="*/ 486 h 487"/>
                  <a:gd name="T54" fmla="*/ 34 w 371"/>
                  <a:gd name="T55" fmla="*/ 486 h 487"/>
                  <a:gd name="T56" fmla="*/ 32 w 371"/>
                  <a:gd name="T57" fmla="*/ 486 h 487"/>
                  <a:gd name="T58" fmla="*/ 30 w 371"/>
                  <a:gd name="T59" fmla="*/ 486 h 487"/>
                  <a:gd name="T60" fmla="*/ 26 w 371"/>
                  <a:gd name="T61" fmla="*/ 486 h 487"/>
                  <a:gd name="T62" fmla="*/ 26 w 371"/>
                  <a:gd name="T63" fmla="*/ 486 h 487"/>
                  <a:gd name="T64" fmla="*/ 25 w 371"/>
                  <a:gd name="T65" fmla="*/ 487 h 487"/>
                  <a:gd name="T66" fmla="*/ 25 w 371"/>
                  <a:gd name="T67" fmla="*/ 487 h 487"/>
                  <a:gd name="T68" fmla="*/ 25 w 371"/>
                  <a:gd name="T69" fmla="*/ 487 h 487"/>
                  <a:gd name="T70" fmla="*/ 21 w 371"/>
                  <a:gd name="T71" fmla="*/ 487 h 487"/>
                  <a:gd name="T72" fmla="*/ 19 w 371"/>
                  <a:gd name="T73" fmla="*/ 487 h 487"/>
                  <a:gd name="T74" fmla="*/ 17 w 371"/>
                  <a:gd name="T75" fmla="*/ 487 h 487"/>
                  <a:gd name="T76" fmla="*/ 13 w 371"/>
                  <a:gd name="T77" fmla="*/ 487 h 487"/>
                  <a:gd name="T78" fmla="*/ 13 w 371"/>
                  <a:gd name="T79" fmla="*/ 487 h 487"/>
                  <a:gd name="T80" fmla="*/ 11 w 371"/>
                  <a:gd name="T81" fmla="*/ 487 h 487"/>
                  <a:gd name="T82" fmla="*/ 9 w 371"/>
                  <a:gd name="T83" fmla="*/ 487 h 487"/>
                  <a:gd name="T84" fmla="*/ 4 w 371"/>
                  <a:gd name="T85" fmla="*/ 487 h 487"/>
                  <a:gd name="T86" fmla="*/ 0 w 371"/>
                  <a:gd name="T87" fmla="*/ 487 h 487"/>
                  <a:gd name="T88" fmla="*/ 0 w 371"/>
                  <a:gd name="T89" fmla="*/ 485 h 487"/>
                  <a:gd name="T90" fmla="*/ 6 w 371"/>
                  <a:gd name="T91" fmla="*/ 481 h 487"/>
                  <a:gd name="T92" fmla="*/ 21 w 371"/>
                  <a:gd name="T93" fmla="*/ 465 h 487"/>
                  <a:gd name="T94" fmla="*/ 70 w 371"/>
                  <a:gd name="T95" fmla="*/ 418 h 487"/>
                  <a:gd name="T96" fmla="*/ 159 w 371"/>
                  <a:gd name="T97" fmla="*/ 314 h 487"/>
                  <a:gd name="T98" fmla="*/ 184 w 371"/>
                  <a:gd name="T99" fmla="*/ 276 h 487"/>
                  <a:gd name="T100" fmla="*/ 208 w 371"/>
                  <a:gd name="T101" fmla="*/ 242 h 487"/>
                  <a:gd name="T102" fmla="*/ 233 w 371"/>
                  <a:gd name="T103" fmla="*/ 209 h 487"/>
                  <a:gd name="T104" fmla="*/ 260 w 371"/>
                  <a:gd name="T105" fmla="*/ 146 h 487"/>
                  <a:gd name="T106" fmla="*/ 297 w 371"/>
                  <a:gd name="T107" fmla="*/ 96 h 487"/>
                  <a:gd name="T108" fmla="*/ 318 w 371"/>
                  <a:gd name="T109" fmla="*/ 81 h 487"/>
                  <a:gd name="T110" fmla="*/ 332 w 371"/>
                  <a:gd name="T111" fmla="*/ 60 h 487"/>
                  <a:gd name="T112" fmla="*/ 339 w 371"/>
                  <a:gd name="T113" fmla="*/ 28 h 487"/>
                  <a:gd name="T114" fmla="*/ 360 w 371"/>
                  <a:gd name="T115" fmla="*/ 12 h 487"/>
                  <a:gd name="T116" fmla="*/ 369 w 371"/>
                  <a:gd name="T117" fmla="*/ 2 h 487"/>
                  <a:gd name="T118" fmla="*/ 371 w 371"/>
                  <a:gd name="T119" fmla="*/ 2 h 48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71" h="487">
                    <a:moveTo>
                      <a:pt x="371" y="2"/>
                    </a:moveTo>
                    <a:lnTo>
                      <a:pt x="371" y="2"/>
                    </a:lnTo>
                    <a:lnTo>
                      <a:pt x="371" y="3"/>
                    </a:lnTo>
                    <a:lnTo>
                      <a:pt x="371" y="4"/>
                    </a:lnTo>
                    <a:lnTo>
                      <a:pt x="371" y="5"/>
                    </a:lnTo>
                    <a:lnTo>
                      <a:pt x="371" y="7"/>
                    </a:lnTo>
                    <a:lnTo>
                      <a:pt x="371" y="8"/>
                    </a:lnTo>
                    <a:lnTo>
                      <a:pt x="369" y="8"/>
                    </a:lnTo>
                    <a:lnTo>
                      <a:pt x="369" y="9"/>
                    </a:lnTo>
                    <a:lnTo>
                      <a:pt x="369" y="11"/>
                    </a:lnTo>
                    <a:lnTo>
                      <a:pt x="369" y="12"/>
                    </a:lnTo>
                    <a:lnTo>
                      <a:pt x="369" y="13"/>
                    </a:lnTo>
                    <a:lnTo>
                      <a:pt x="369" y="15"/>
                    </a:lnTo>
                    <a:lnTo>
                      <a:pt x="369" y="16"/>
                    </a:lnTo>
                    <a:lnTo>
                      <a:pt x="369" y="17"/>
                    </a:lnTo>
                    <a:lnTo>
                      <a:pt x="369" y="18"/>
                    </a:lnTo>
                    <a:lnTo>
                      <a:pt x="369" y="20"/>
                    </a:lnTo>
                    <a:lnTo>
                      <a:pt x="369" y="21"/>
                    </a:lnTo>
                    <a:lnTo>
                      <a:pt x="369" y="22"/>
                    </a:lnTo>
                    <a:lnTo>
                      <a:pt x="369" y="24"/>
                    </a:lnTo>
                    <a:lnTo>
                      <a:pt x="369" y="25"/>
                    </a:lnTo>
                    <a:lnTo>
                      <a:pt x="369" y="26"/>
                    </a:lnTo>
                    <a:lnTo>
                      <a:pt x="368" y="26"/>
                    </a:lnTo>
                    <a:lnTo>
                      <a:pt x="368" y="28"/>
                    </a:lnTo>
                    <a:lnTo>
                      <a:pt x="368" y="29"/>
                    </a:lnTo>
                    <a:lnTo>
                      <a:pt x="368" y="30"/>
                    </a:lnTo>
                    <a:lnTo>
                      <a:pt x="368" y="31"/>
                    </a:lnTo>
                    <a:lnTo>
                      <a:pt x="368" y="33"/>
                    </a:lnTo>
                    <a:lnTo>
                      <a:pt x="368" y="34"/>
                    </a:lnTo>
                    <a:lnTo>
                      <a:pt x="368" y="35"/>
                    </a:lnTo>
                    <a:lnTo>
                      <a:pt x="368" y="37"/>
                    </a:lnTo>
                    <a:lnTo>
                      <a:pt x="368" y="38"/>
                    </a:lnTo>
                    <a:lnTo>
                      <a:pt x="368" y="39"/>
                    </a:lnTo>
                    <a:lnTo>
                      <a:pt x="366" y="41"/>
                    </a:lnTo>
                    <a:lnTo>
                      <a:pt x="362" y="51"/>
                    </a:lnTo>
                    <a:lnTo>
                      <a:pt x="356" y="61"/>
                    </a:lnTo>
                    <a:lnTo>
                      <a:pt x="351" y="72"/>
                    </a:lnTo>
                    <a:lnTo>
                      <a:pt x="345" y="82"/>
                    </a:lnTo>
                    <a:lnTo>
                      <a:pt x="337" y="92"/>
                    </a:lnTo>
                    <a:lnTo>
                      <a:pt x="330" y="103"/>
                    </a:lnTo>
                    <a:lnTo>
                      <a:pt x="322" y="112"/>
                    </a:lnTo>
                    <a:lnTo>
                      <a:pt x="315" y="121"/>
                    </a:lnTo>
                    <a:lnTo>
                      <a:pt x="305" y="133"/>
                    </a:lnTo>
                    <a:lnTo>
                      <a:pt x="299" y="146"/>
                    </a:lnTo>
                    <a:lnTo>
                      <a:pt x="292" y="157"/>
                    </a:lnTo>
                    <a:lnTo>
                      <a:pt x="286" y="169"/>
                    </a:lnTo>
                    <a:lnTo>
                      <a:pt x="279" y="181"/>
                    </a:lnTo>
                    <a:lnTo>
                      <a:pt x="273" y="194"/>
                    </a:lnTo>
                    <a:lnTo>
                      <a:pt x="265" y="205"/>
                    </a:lnTo>
                    <a:lnTo>
                      <a:pt x="258" y="217"/>
                    </a:lnTo>
                    <a:lnTo>
                      <a:pt x="250" y="221"/>
                    </a:lnTo>
                    <a:lnTo>
                      <a:pt x="244" y="226"/>
                    </a:lnTo>
                    <a:lnTo>
                      <a:pt x="239" y="233"/>
                    </a:lnTo>
                    <a:lnTo>
                      <a:pt x="235" y="240"/>
                    </a:lnTo>
                    <a:lnTo>
                      <a:pt x="231" y="247"/>
                    </a:lnTo>
                    <a:lnTo>
                      <a:pt x="227" y="253"/>
                    </a:lnTo>
                    <a:lnTo>
                      <a:pt x="222" y="259"/>
                    </a:lnTo>
                    <a:lnTo>
                      <a:pt x="216" y="264"/>
                    </a:lnTo>
                    <a:lnTo>
                      <a:pt x="210" y="273"/>
                    </a:lnTo>
                    <a:lnTo>
                      <a:pt x="205" y="282"/>
                    </a:lnTo>
                    <a:lnTo>
                      <a:pt x="197" y="291"/>
                    </a:lnTo>
                    <a:lnTo>
                      <a:pt x="189" y="299"/>
                    </a:lnTo>
                    <a:lnTo>
                      <a:pt x="182" y="307"/>
                    </a:lnTo>
                    <a:lnTo>
                      <a:pt x="172" y="314"/>
                    </a:lnTo>
                    <a:lnTo>
                      <a:pt x="165" y="324"/>
                    </a:lnTo>
                    <a:lnTo>
                      <a:pt x="159" y="333"/>
                    </a:lnTo>
                    <a:lnTo>
                      <a:pt x="150" y="342"/>
                    </a:lnTo>
                    <a:lnTo>
                      <a:pt x="142" y="351"/>
                    </a:lnTo>
                    <a:lnTo>
                      <a:pt x="133" y="361"/>
                    </a:lnTo>
                    <a:lnTo>
                      <a:pt x="125" y="370"/>
                    </a:lnTo>
                    <a:lnTo>
                      <a:pt x="117" y="381"/>
                    </a:lnTo>
                    <a:lnTo>
                      <a:pt x="108" y="390"/>
                    </a:lnTo>
                    <a:lnTo>
                      <a:pt x="98" y="399"/>
                    </a:lnTo>
                    <a:lnTo>
                      <a:pt x="89" y="409"/>
                    </a:lnTo>
                    <a:lnTo>
                      <a:pt x="91" y="411"/>
                    </a:lnTo>
                    <a:lnTo>
                      <a:pt x="89" y="413"/>
                    </a:lnTo>
                    <a:lnTo>
                      <a:pt x="87" y="416"/>
                    </a:lnTo>
                    <a:lnTo>
                      <a:pt x="85" y="417"/>
                    </a:lnTo>
                    <a:lnTo>
                      <a:pt x="83" y="418"/>
                    </a:lnTo>
                    <a:lnTo>
                      <a:pt x="83" y="421"/>
                    </a:lnTo>
                    <a:lnTo>
                      <a:pt x="83" y="422"/>
                    </a:lnTo>
                    <a:lnTo>
                      <a:pt x="87" y="425"/>
                    </a:lnTo>
                    <a:lnTo>
                      <a:pt x="78" y="431"/>
                    </a:lnTo>
                    <a:lnTo>
                      <a:pt x="72" y="439"/>
                    </a:lnTo>
                    <a:lnTo>
                      <a:pt x="66" y="447"/>
                    </a:lnTo>
                    <a:lnTo>
                      <a:pt x="62" y="455"/>
                    </a:lnTo>
                    <a:lnTo>
                      <a:pt x="57" y="464"/>
                    </a:lnTo>
                    <a:lnTo>
                      <a:pt x="53" y="472"/>
                    </a:lnTo>
                    <a:lnTo>
                      <a:pt x="45" y="479"/>
                    </a:lnTo>
                    <a:lnTo>
                      <a:pt x="38" y="486"/>
                    </a:lnTo>
                    <a:lnTo>
                      <a:pt x="36" y="486"/>
                    </a:lnTo>
                    <a:lnTo>
                      <a:pt x="34" y="486"/>
                    </a:lnTo>
                    <a:lnTo>
                      <a:pt x="32" y="486"/>
                    </a:lnTo>
                    <a:lnTo>
                      <a:pt x="30" y="486"/>
                    </a:lnTo>
                    <a:lnTo>
                      <a:pt x="28" y="486"/>
                    </a:lnTo>
                    <a:lnTo>
                      <a:pt x="26" y="486"/>
                    </a:lnTo>
                    <a:lnTo>
                      <a:pt x="25" y="486"/>
                    </a:lnTo>
                    <a:lnTo>
                      <a:pt x="25" y="487"/>
                    </a:lnTo>
                    <a:lnTo>
                      <a:pt x="23" y="487"/>
                    </a:lnTo>
                    <a:lnTo>
                      <a:pt x="21" y="487"/>
                    </a:lnTo>
                    <a:lnTo>
                      <a:pt x="19" y="487"/>
                    </a:lnTo>
                    <a:lnTo>
                      <a:pt x="17" y="487"/>
                    </a:lnTo>
                    <a:lnTo>
                      <a:pt x="15" y="487"/>
                    </a:lnTo>
                    <a:lnTo>
                      <a:pt x="13" y="487"/>
                    </a:lnTo>
                    <a:lnTo>
                      <a:pt x="11" y="487"/>
                    </a:lnTo>
                    <a:lnTo>
                      <a:pt x="9" y="487"/>
                    </a:lnTo>
                    <a:lnTo>
                      <a:pt x="7" y="487"/>
                    </a:lnTo>
                    <a:lnTo>
                      <a:pt x="6" y="487"/>
                    </a:lnTo>
                    <a:lnTo>
                      <a:pt x="4" y="487"/>
                    </a:lnTo>
                    <a:lnTo>
                      <a:pt x="2" y="487"/>
                    </a:lnTo>
                    <a:lnTo>
                      <a:pt x="0" y="487"/>
                    </a:lnTo>
                    <a:lnTo>
                      <a:pt x="0" y="486"/>
                    </a:lnTo>
                    <a:lnTo>
                      <a:pt x="0" y="485"/>
                    </a:lnTo>
                    <a:lnTo>
                      <a:pt x="2" y="483"/>
                    </a:lnTo>
                    <a:lnTo>
                      <a:pt x="2" y="482"/>
                    </a:lnTo>
                    <a:lnTo>
                      <a:pt x="4" y="481"/>
                    </a:lnTo>
                    <a:lnTo>
                      <a:pt x="6" y="481"/>
                    </a:lnTo>
                    <a:lnTo>
                      <a:pt x="6" y="479"/>
                    </a:lnTo>
                    <a:lnTo>
                      <a:pt x="7" y="478"/>
                    </a:lnTo>
                    <a:lnTo>
                      <a:pt x="9" y="477"/>
                    </a:lnTo>
                    <a:lnTo>
                      <a:pt x="11" y="477"/>
                    </a:lnTo>
                    <a:lnTo>
                      <a:pt x="15" y="475"/>
                    </a:lnTo>
                    <a:lnTo>
                      <a:pt x="17" y="472"/>
                    </a:lnTo>
                    <a:lnTo>
                      <a:pt x="21" y="465"/>
                    </a:lnTo>
                    <a:lnTo>
                      <a:pt x="28" y="457"/>
                    </a:lnTo>
                    <a:lnTo>
                      <a:pt x="38" y="449"/>
                    </a:lnTo>
                    <a:lnTo>
                      <a:pt x="47" y="440"/>
                    </a:lnTo>
                    <a:lnTo>
                      <a:pt x="57" y="434"/>
                    </a:lnTo>
                    <a:lnTo>
                      <a:pt x="62" y="429"/>
                    </a:lnTo>
                    <a:lnTo>
                      <a:pt x="68" y="427"/>
                    </a:lnTo>
                    <a:lnTo>
                      <a:pt x="70" y="418"/>
                    </a:lnTo>
                    <a:lnTo>
                      <a:pt x="72" y="411"/>
                    </a:lnTo>
                    <a:lnTo>
                      <a:pt x="78" y="401"/>
                    </a:lnTo>
                    <a:lnTo>
                      <a:pt x="85" y="392"/>
                    </a:lnTo>
                    <a:lnTo>
                      <a:pt x="102" y="373"/>
                    </a:lnTo>
                    <a:lnTo>
                      <a:pt x="121" y="353"/>
                    </a:lnTo>
                    <a:lnTo>
                      <a:pt x="142" y="334"/>
                    </a:lnTo>
                    <a:lnTo>
                      <a:pt x="159" y="314"/>
                    </a:lnTo>
                    <a:lnTo>
                      <a:pt x="167" y="305"/>
                    </a:lnTo>
                    <a:lnTo>
                      <a:pt x="170" y="296"/>
                    </a:lnTo>
                    <a:lnTo>
                      <a:pt x="174" y="287"/>
                    </a:lnTo>
                    <a:lnTo>
                      <a:pt x="176" y="279"/>
                    </a:lnTo>
                    <a:lnTo>
                      <a:pt x="178" y="279"/>
                    </a:lnTo>
                    <a:lnTo>
                      <a:pt x="182" y="278"/>
                    </a:lnTo>
                    <a:lnTo>
                      <a:pt x="184" y="276"/>
                    </a:lnTo>
                    <a:lnTo>
                      <a:pt x="186" y="273"/>
                    </a:lnTo>
                    <a:lnTo>
                      <a:pt x="191" y="266"/>
                    </a:lnTo>
                    <a:lnTo>
                      <a:pt x="193" y="260"/>
                    </a:lnTo>
                    <a:lnTo>
                      <a:pt x="199" y="252"/>
                    </a:lnTo>
                    <a:lnTo>
                      <a:pt x="203" y="246"/>
                    </a:lnTo>
                    <a:lnTo>
                      <a:pt x="205" y="243"/>
                    </a:lnTo>
                    <a:lnTo>
                      <a:pt x="208" y="242"/>
                    </a:lnTo>
                    <a:lnTo>
                      <a:pt x="212" y="240"/>
                    </a:lnTo>
                    <a:lnTo>
                      <a:pt x="216" y="239"/>
                    </a:lnTo>
                    <a:lnTo>
                      <a:pt x="216" y="237"/>
                    </a:lnTo>
                    <a:lnTo>
                      <a:pt x="216" y="234"/>
                    </a:lnTo>
                    <a:lnTo>
                      <a:pt x="222" y="227"/>
                    </a:lnTo>
                    <a:lnTo>
                      <a:pt x="229" y="218"/>
                    </a:lnTo>
                    <a:lnTo>
                      <a:pt x="233" y="209"/>
                    </a:lnTo>
                    <a:lnTo>
                      <a:pt x="239" y="198"/>
                    </a:lnTo>
                    <a:lnTo>
                      <a:pt x="242" y="187"/>
                    </a:lnTo>
                    <a:lnTo>
                      <a:pt x="244" y="176"/>
                    </a:lnTo>
                    <a:lnTo>
                      <a:pt x="246" y="166"/>
                    </a:lnTo>
                    <a:lnTo>
                      <a:pt x="248" y="160"/>
                    </a:lnTo>
                    <a:lnTo>
                      <a:pt x="252" y="155"/>
                    </a:lnTo>
                    <a:lnTo>
                      <a:pt x="260" y="146"/>
                    </a:lnTo>
                    <a:lnTo>
                      <a:pt x="265" y="135"/>
                    </a:lnTo>
                    <a:lnTo>
                      <a:pt x="273" y="124"/>
                    </a:lnTo>
                    <a:lnTo>
                      <a:pt x="280" y="113"/>
                    </a:lnTo>
                    <a:lnTo>
                      <a:pt x="286" y="104"/>
                    </a:lnTo>
                    <a:lnTo>
                      <a:pt x="290" y="100"/>
                    </a:lnTo>
                    <a:lnTo>
                      <a:pt x="294" y="98"/>
                    </a:lnTo>
                    <a:lnTo>
                      <a:pt x="297" y="96"/>
                    </a:lnTo>
                    <a:lnTo>
                      <a:pt x="301" y="95"/>
                    </a:lnTo>
                    <a:lnTo>
                      <a:pt x="301" y="92"/>
                    </a:lnTo>
                    <a:lnTo>
                      <a:pt x="303" y="90"/>
                    </a:lnTo>
                    <a:lnTo>
                      <a:pt x="307" y="87"/>
                    </a:lnTo>
                    <a:lnTo>
                      <a:pt x="311" y="85"/>
                    </a:lnTo>
                    <a:lnTo>
                      <a:pt x="315" y="82"/>
                    </a:lnTo>
                    <a:lnTo>
                      <a:pt x="318" y="81"/>
                    </a:lnTo>
                    <a:lnTo>
                      <a:pt x="322" y="78"/>
                    </a:lnTo>
                    <a:lnTo>
                      <a:pt x="324" y="77"/>
                    </a:lnTo>
                    <a:lnTo>
                      <a:pt x="324" y="74"/>
                    </a:lnTo>
                    <a:lnTo>
                      <a:pt x="324" y="70"/>
                    </a:lnTo>
                    <a:lnTo>
                      <a:pt x="328" y="69"/>
                    </a:lnTo>
                    <a:lnTo>
                      <a:pt x="330" y="65"/>
                    </a:lnTo>
                    <a:lnTo>
                      <a:pt x="332" y="60"/>
                    </a:lnTo>
                    <a:lnTo>
                      <a:pt x="333" y="54"/>
                    </a:lnTo>
                    <a:lnTo>
                      <a:pt x="333" y="46"/>
                    </a:lnTo>
                    <a:lnTo>
                      <a:pt x="333" y="39"/>
                    </a:lnTo>
                    <a:lnTo>
                      <a:pt x="333" y="34"/>
                    </a:lnTo>
                    <a:lnTo>
                      <a:pt x="332" y="31"/>
                    </a:lnTo>
                    <a:lnTo>
                      <a:pt x="335" y="30"/>
                    </a:lnTo>
                    <a:lnTo>
                      <a:pt x="339" y="28"/>
                    </a:lnTo>
                    <a:lnTo>
                      <a:pt x="343" y="25"/>
                    </a:lnTo>
                    <a:lnTo>
                      <a:pt x="345" y="22"/>
                    </a:lnTo>
                    <a:lnTo>
                      <a:pt x="349" y="20"/>
                    </a:lnTo>
                    <a:lnTo>
                      <a:pt x="351" y="17"/>
                    </a:lnTo>
                    <a:lnTo>
                      <a:pt x="352" y="15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0" y="11"/>
                    </a:lnTo>
                    <a:lnTo>
                      <a:pt x="362" y="9"/>
                    </a:lnTo>
                    <a:lnTo>
                      <a:pt x="364" y="8"/>
                    </a:lnTo>
                    <a:lnTo>
                      <a:pt x="366" y="7"/>
                    </a:lnTo>
                    <a:lnTo>
                      <a:pt x="368" y="5"/>
                    </a:lnTo>
                    <a:lnTo>
                      <a:pt x="368" y="4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71" y="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9" name="Freeform 37">
                <a:extLst>
                  <a:ext uri="{FF2B5EF4-FFF2-40B4-BE49-F238E27FC236}">
                    <a16:creationId xmlns:a16="http://schemas.microsoft.com/office/drawing/2014/main" id="{4DF1A9F1-7750-2764-4942-0F2BF6969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0" name="Freeform 38">
                <a:extLst>
                  <a:ext uri="{FF2B5EF4-FFF2-40B4-BE49-F238E27FC236}">
                    <a16:creationId xmlns:a16="http://schemas.microsoft.com/office/drawing/2014/main" id="{2509B618-1BFC-D8A4-D119-6FFDADB7A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1" name="Freeform 39">
                <a:extLst>
                  <a:ext uri="{FF2B5EF4-FFF2-40B4-BE49-F238E27FC236}">
                    <a16:creationId xmlns:a16="http://schemas.microsoft.com/office/drawing/2014/main" id="{C2906865-29BD-484F-F5A6-6FB67E817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2" name="Freeform 40">
                <a:extLst>
                  <a:ext uri="{FF2B5EF4-FFF2-40B4-BE49-F238E27FC236}">
                    <a16:creationId xmlns:a16="http://schemas.microsoft.com/office/drawing/2014/main" id="{0B36FA0D-B0F3-FA95-95A2-4F1EF30BB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3073"/>
                <a:ext cx="119" cy="53"/>
              </a:xfrm>
              <a:custGeom>
                <a:avLst/>
                <a:gdLst>
                  <a:gd name="T0" fmla="*/ 21 w 119"/>
                  <a:gd name="T1" fmla="*/ 46 h 53"/>
                  <a:gd name="T2" fmla="*/ 17 w 119"/>
                  <a:gd name="T3" fmla="*/ 42 h 53"/>
                  <a:gd name="T4" fmla="*/ 15 w 119"/>
                  <a:gd name="T5" fmla="*/ 37 h 53"/>
                  <a:gd name="T6" fmla="*/ 11 w 119"/>
                  <a:gd name="T7" fmla="*/ 33 h 53"/>
                  <a:gd name="T8" fmla="*/ 9 w 119"/>
                  <a:gd name="T9" fmla="*/ 29 h 53"/>
                  <a:gd name="T10" fmla="*/ 7 w 119"/>
                  <a:gd name="T11" fmla="*/ 24 h 53"/>
                  <a:gd name="T12" fmla="*/ 4 w 119"/>
                  <a:gd name="T13" fmla="*/ 20 h 53"/>
                  <a:gd name="T14" fmla="*/ 2 w 119"/>
                  <a:gd name="T15" fmla="*/ 17 h 53"/>
                  <a:gd name="T16" fmla="*/ 0 w 119"/>
                  <a:gd name="T17" fmla="*/ 11 h 53"/>
                  <a:gd name="T18" fmla="*/ 4 w 119"/>
                  <a:gd name="T19" fmla="*/ 17 h 53"/>
                  <a:gd name="T20" fmla="*/ 9 w 119"/>
                  <a:gd name="T21" fmla="*/ 23 h 53"/>
                  <a:gd name="T22" fmla="*/ 13 w 119"/>
                  <a:gd name="T23" fmla="*/ 28 h 53"/>
                  <a:gd name="T24" fmla="*/ 19 w 119"/>
                  <a:gd name="T25" fmla="*/ 35 h 53"/>
                  <a:gd name="T26" fmla="*/ 24 w 119"/>
                  <a:gd name="T27" fmla="*/ 40 h 53"/>
                  <a:gd name="T28" fmla="*/ 30 w 119"/>
                  <a:gd name="T29" fmla="*/ 44 h 53"/>
                  <a:gd name="T30" fmla="*/ 40 w 119"/>
                  <a:gd name="T31" fmla="*/ 45 h 53"/>
                  <a:gd name="T32" fmla="*/ 49 w 119"/>
                  <a:gd name="T33" fmla="*/ 45 h 53"/>
                  <a:gd name="T34" fmla="*/ 59 w 119"/>
                  <a:gd name="T35" fmla="*/ 45 h 53"/>
                  <a:gd name="T36" fmla="*/ 70 w 119"/>
                  <a:gd name="T37" fmla="*/ 44 h 53"/>
                  <a:gd name="T38" fmla="*/ 79 w 119"/>
                  <a:gd name="T39" fmla="*/ 42 h 53"/>
                  <a:gd name="T40" fmla="*/ 89 w 119"/>
                  <a:gd name="T41" fmla="*/ 40 h 53"/>
                  <a:gd name="T42" fmla="*/ 98 w 119"/>
                  <a:gd name="T43" fmla="*/ 36 h 53"/>
                  <a:gd name="T44" fmla="*/ 106 w 119"/>
                  <a:gd name="T45" fmla="*/ 32 h 53"/>
                  <a:gd name="T46" fmla="*/ 112 w 119"/>
                  <a:gd name="T47" fmla="*/ 26 h 53"/>
                  <a:gd name="T48" fmla="*/ 115 w 119"/>
                  <a:gd name="T49" fmla="*/ 18 h 53"/>
                  <a:gd name="T50" fmla="*/ 115 w 119"/>
                  <a:gd name="T51" fmla="*/ 17 h 53"/>
                  <a:gd name="T52" fmla="*/ 115 w 119"/>
                  <a:gd name="T53" fmla="*/ 14 h 53"/>
                  <a:gd name="T54" fmla="*/ 115 w 119"/>
                  <a:gd name="T55" fmla="*/ 11 h 53"/>
                  <a:gd name="T56" fmla="*/ 117 w 119"/>
                  <a:gd name="T57" fmla="*/ 9 h 53"/>
                  <a:gd name="T58" fmla="*/ 117 w 119"/>
                  <a:gd name="T59" fmla="*/ 6 h 53"/>
                  <a:gd name="T60" fmla="*/ 117 w 119"/>
                  <a:gd name="T61" fmla="*/ 5 h 53"/>
                  <a:gd name="T62" fmla="*/ 117 w 119"/>
                  <a:gd name="T63" fmla="*/ 2 h 53"/>
                  <a:gd name="T64" fmla="*/ 117 w 119"/>
                  <a:gd name="T65" fmla="*/ 0 h 53"/>
                  <a:gd name="T66" fmla="*/ 117 w 119"/>
                  <a:gd name="T67" fmla="*/ 5 h 53"/>
                  <a:gd name="T68" fmla="*/ 119 w 119"/>
                  <a:gd name="T69" fmla="*/ 10 h 53"/>
                  <a:gd name="T70" fmla="*/ 119 w 119"/>
                  <a:gd name="T71" fmla="*/ 15 h 53"/>
                  <a:gd name="T72" fmla="*/ 119 w 119"/>
                  <a:gd name="T73" fmla="*/ 19 h 53"/>
                  <a:gd name="T74" fmla="*/ 119 w 119"/>
                  <a:gd name="T75" fmla="*/ 24 h 53"/>
                  <a:gd name="T76" fmla="*/ 119 w 119"/>
                  <a:gd name="T77" fmla="*/ 28 h 53"/>
                  <a:gd name="T78" fmla="*/ 119 w 119"/>
                  <a:gd name="T79" fmla="*/ 31 h 53"/>
                  <a:gd name="T80" fmla="*/ 117 w 119"/>
                  <a:gd name="T81" fmla="*/ 33 h 53"/>
                  <a:gd name="T82" fmla="*/ 113 w 119"/>
                  <a:gd name="T83" fmla="*/ 33 h 53"/>
                  <a:gd name="T84" fmla="*/ 113 w 119"/>
                  <a:gd name="T85" fmla="*/ 39 h 53"/>
                  <a:gd name="T86" fmla="*/ 110 w 119"/>
                  <a:gd name="T87" fmla="*/ 42 h 53"/>
                  <a:gd name="T88" fmla="*/ 87 w 119"/>
                  <a:gd name="T89" fmla="*/ 53 h 53"/>
                  <a:gd name="T90" fmla="*/ 40 w 119"/>
                  <a:gd name="T91" fmla="*/ 53 h 53"/>
                  <a:gd name="T92" fmla="*/ 21 w 119"/>
                  <a:gd name="T93" fmla="*/ 46 h 5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19" h="53">
                    <a:moveTo>
                      <a:pt x="21" y="46"/>
                    </a:moveTo>
                    <a:lnTo>
                      <a:pt x="17" y="42"/>
                    </a:lnTo>
                    <a:lnTo>
                      <a:pt x="15" y="37"/>
                    </a:lnTo>
                    <a:lnTo>
                      <a:pt x="11" y="33"/>
                    </a:lnTo>
                    <a:lnTo>
                      <a:pt x="9" y="29"/>
                    </a:lnTo>
                    <a:lnTo>
                      <a:pt x="7" y="24"/>
                    </a:lnTo>
                    <a:lnTo>
                      <a:pt x="4" y="20"/>
                    </a:lnTo>
                    <a:lnTo>
                      <a:pt x="2" y="17"/>
                    </a:lnTo>
                    <a:lnTo>
                      <a:pt x="0" y="11"/>
                    </a:lnTo>
                    <a:lnTo>
                      <a:pt x="4" y="17"/>
                    </a:lnTo>
                    <a:lnTo>
                      <a:pt x="9" y="23"/>
                    </a:lnTo>
                    <a:lnTo>
                      <a:pt x="13" y="28"/>
                    </a:lnTo>
                    <a:lnTo>
                      <a:pt x="19" y="35"/>
                    </a:lnTo>
                    <a:lnTo>
                      <a:pt x="24" y="40"/>
                    </a:lnTo>
                    <a:lnTo>
                      <a:pt x="30" y="44"/>
                    </a:lnTo>
                    <a:lnTo>
                      <a:pt x="40" y="45"/>
                    </a:lnTo>
                    <a:lnTo>
                      <a:pt x="49" y="45"/>
                    </a:lnTo>
                    <a:lnTo>
                      <a:pt x="59" y="45"/>
                    </a:lnTo>
                    <a:lnTo>
                      <a:pt x="70" y="44"/>
                    </a:lnTo>
                    <a:lnTo>
                      <a:pt x="79" y="42"/>
                    </a:lnTo>
                    <a:lnTo>
                      <a:pt x="89" y="40"/>
                    </a:lnTo>
                    <a:lnTo>
                      <a:pt x="98" y="36"/>
                    </a:lnTo>
                    <a:lnTo>
                      <a:pt x="106" y="32"/>
                    </a:lnTo>
                    <a:lnTo>
                      <a:pt x="112" y="26"/>
                    </a:lnTo>
                    <a:lnTo>
                      <a:pt x="115" y="18"/>
                    </a:lnTo>
                    <a:lnTo>
                      <a:pt x="115" y="17"/>
                    </a:lnTo>
                    <a:lnTo>
                      <a:pt x="115" y="14"/>
                    </a:lnTo>
                    <a:lnTo>
                      <a:pt x="115" y="11"/>
                    </a:lnTo>
                    <a:lnTo>
                      <a:pt x="117" y="9"/>
                    </a:lnTo>
                    <a:lnTo>
                      <a:pt x="117" y="6"/>
                    </a:lnTo>
                    <a:lnTo>
                      <a:pt x="117" y="5"/>
                    </a:lnTo>
                    <a:lnTo>
                      <a:pt x="117" y="2"/>
                    </a:lnTo>
                    <a:lnTo>
                      <a:pt x="117" y="0"/>
                    </a:lnTo>
                    <a:lnTo>
                      <a:pt x="117" y="5"/>
                    </a:lnTo>
                    <a:lnTo>
                      <a:pt x="119" y="10"/>
                    </a:lnTo>
                    <a:lnTo>
                      <a:pt x="119" y="15"/>
                    </a:lnTo>
                    <a:lnTo>
                      <a:pt x="119" y="19"/>
                    </a:lnTo>
                    <a:lnTo>
                      <a:pt x="119" y="24"/>
                    </a:lnTo>
                    <a:lnTo>
                      <a:pt x="119" y="28"/>
                    </a:lnTo>
                    <a:lnTo>
                      <a:pt x="119" y="31"/>
                    </a:lnTo>
                    <a:lnTo>
                      <a:pt x="117" y="33"/>
                    </a:lnTo>
                    <a:lnTo>
                      <a:pt x="113" y="33"/>
                    </a:lnTo>
                    <a:lnTo>
                      <a:pt x="113" y="39"/>
                    </a:lnTo>
                    <a:lnTo>
                      <a:pt x="110" y="42"/>
                    </a:lnTo>
                    <a:lnTo>
                      <a:pt x="87" y="53"/>
                    </a:lnTo>
                    <a:lnTo>
                      <a:pt x="40" y="53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3" name="Freeform 41">
                <a:extLst>
                  <a:ext uri="{FF2B5EF4-FFF2-40B4-BE49-F238E27FC236}">
                    <a16:creationId xmlns:a16="http://schemas.microsoft.com/office/drawing/2014/main" id="{9D9BF198-2396-BEB0-4FE7-FA919FD25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3062"/>
                <a:ext cx="91" cy="43"/>
              </a:xfrm>
              <a:custGeom>
                <a:avLst/>
                <a:gdLst>
                  <a:gd name="T0" fmla="*/ 91 w 91"/>
                  <a:gd name="T1" fmla="*/ 11 h 43"/>
                  <a:gd name="T2" fmla="*/ 91 w 91"/>
                  <a:gd name="T3" fmla="*/ 15 h 43"/>
                  <a:gd name="T4" fmla="*/ 91 w 91"/>
                  <a:gd name="T5" fmla="*/ 17 h 43"/>
                  <a:gd name="T6" fmla="*/ 91 w 91"/>
                  <a:gd name="T7" fmla="*/ 21 h 43"/>
                  <a:gd name="T8" fmla="*/ 89 w 91"/>
                  <a:gd name="T9" fmla="*/ 25 h 43"/>
                  <a:gd name="T10" fmla="*/ 88 w 91"/>
                  <a:gd name="T11" fmla="*/ 28 h 43"/>
                  <a:gd name="T12" fmla="*/ 86 w 91"/>
                  <a:gd name="T13" fmla="*/ 30 h 43"/>
                  <a:gd name="T14" fmla="*/ 82 w 91"/>
                  <a:gd name="T15" fmla="*/ 34 h 43"/>
                  <a:gd name="T16" fmla="*/ 78 w 91"/>
                  <a:gd name="T17" fmla="*/ 37 h 43"/>
                  <a:gd name="T18" fmla="*/ 74 w 91"/>
                  <a:gd name="T19" fmla="*/ 38 h 43"/>
                  <a:gd name="T20" fmla="*/ 69 w 91"/>
                  <a:gd name="T21" fmla="*/ 39 h 43"/>
                  <a:gd name="T22" fmla="*/ 61 w 91"/>
                  <a:gd name="T23" fmla="*/ 42 h 43"/>
                  <a:gd name="T24" fmla="*/ 55 w 91"/>
                  <a:gd name="T25" fmla="*/ 42 h 43"/>
                  <a:gd name="T26" fmla="*/ 48 w 91"/>
                  <a:gd name="T27" fmla="*/ 43 h 43"/>
                  <a:gd name="T28" fmla="*/ 42 w 91"/>
                  <a:gd name="T29" fmla="*/ 43 h 43"/>
                  <a:gd name="T30" fmla="*/ 34 w 91"/>
                  <a:gd name="T31" fmla="*/ 40 h 43"/>
                  <a:gd name="T32" fmla="*/ 29 w 91"/>
                  <a:gd name="T33" fmla="*/ 38 h 43"/>
                  <a:gd name="T34" fmla="*/ 23 w 91"/>
                  <a:gd name="T35" fmla="*/ 34 h 43"/>
                  <a:gd name="T36" fmla="*/ 19 w 91"/>
                  <a:gd name="T37" fmla="*/ 29 h 43"/>
                  <a:gd name="T38" fmla="*/ 15 w 91"/>
                  <a:gd name="T39" fmla="*/ 25 h 43"/>
                  <a:gd name="T40" fmla="*/ 12 w 91"/>
                  <a:gd name="T41" fmla="*/ 20 h 43"/>
                  <a:gd name="T42" fmla="*/ 8 w 91"/>
                  <a:gd name="T43" fmla="*/ 15 h 43"/>
                  <a:gd name="T44" fmla="*/ 6 w 91"/>
                  <a:gd name="T45" fmla="*/ 9 h 43"/>
                  <a:gd name="T46" fmla="*/ 2 w 91"/>
                  <a:gd name="T47" fmla="*/ 4 h 43"/>
                  <a:gd name="T48" fmla="*/ 0 w 91"/>
                  <a:gd name="T49" fmla="*/ 0 h 43"/>
                  <a:gd name="T50" fmla="*/ 6 w 91"/>
                  <a:gd name="T51" fmla="*/ 7 h 43"/>
                  <a:gd name="T52" fmla="*/ 12 w 91"/>
                  <a:gd name="T53" fmla="*/ 12 h 43"/>
                  <a:gd name="T54" fmla="*/ 15 w 91"/>
                  <a:gd name="T55" fmla="*/ 17 h 43"/>
                  <a:gd name="T56" fmla="*/ 19 w 91"/>
                  <a:gd name="T57" fmla="*/ 21 h 43"/>
                  <a:gd name="T58" fmla="*/ 23 w 91"/>
                  <a:gd name="T59" fmla="*/ 24 h 43"/>
                  <a:gd name="T60" fmla="*/ 31 w 91"/>
                  <a:gd name="T61" fmla="*/ 26 h 43"/>
                  <a:gd name="T62" fmla="*/ 40 w 91"/>
                  <a:gd name="T63" fmla="*/ 29 h 43"/>
                  <a:gd name="T64" fmla="*/ 55 w 91"/>
                  <a:gd name="T65" fmla="*/ 31 h 43"/>
                  <a:gd name="T66" fmla="*/ 57 w 91"/>
                  <a:gd name="T67" fmla="*/ 31 h 43"/>
                  <a:gd name="T68" fmla="*/ 57 w 91"/>
                  <a:gd name="T69" fmla="*/ 31 h 43"/>
                  <a:gd name="T70" fmla="*/ 59 w 91"/>
                  <a:gd name="T71" fmla="*/ 33 h 43"/>
                  <a:gd name="T72" fmla="*/ 61 w 91"/>
                  <a:gd name="T73" fmla="*/ 33 h 43"/>
                  <a:gd name="T74" fmla="*/ 61 w 91"/>
                  <a:gd name="T75" fmla="*/ 33 h 43"/>
                  <a:gd name="T76" fmla="*/ 63 w 91"/>
                  <a:gd name="T77" fmla="*/ 33 h 43"/>
                  <a:gd name="T78" fmla="*/ 65 w 91"/>
                  <a:gd name="T79" fmla="*/ 33 h 43"/>
                  <a:gd name="T80" fmla="*/ 67 w 91"/>
                  <a:gd name="T81" fmla="*/ 31 h 43"/>
                  <a:gd name="T82" fmla="*/ 91 w 91"/>
                  <a:gd name="T83" fmla="*/ 11 h 4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91" h="43">
                    <a:moveTo>
                      <a:pt x="91" y="11"/>
                    </a:moveTo>
                    <a:lnTo>
                      <a:pt x="91" y="15"/>
                    </a:lnTo>
                    <a:lnTo>
                      <a:pt x="91" y="17"/>
                    </a:lnTo>
                    <a:lnTo>
                      <a:pt x="91" y="21"/>
                    </a:lnTo>
                    <a:lnTo>
                      <a:pt x="89" y="25"/>
                    </a:lnTo>
                    <a:lnTo>
                      <a:pt x="88" y="28"/>
                    </a:lnTo>
                    <a:lnTo>
                      <a:pt x="86" y="30"/>
                    </a:lnTo>
                    <a:lnTo>
                      <a:pt x="82" y="34"/>
                    </a:lnTo>
                    <a:lnTo>
                      <a:pt x="78" y="37"/>
                    </a:lnTo>
                    <a:lnTo>
                      <a:pt x="74" y="38"/>
                    </a:lnTo>
                    <a:lnTo>
                      <a:pt x="69" y="39"/>
                    </a:lnTo>
                    <a:lnTo>
                      <a:pt x="61" y="42"/>
                    </a:lnTo>
                    <a:lnTo>
                      <a:pt x="55" y="42"/>
                    </a:lnTo>
                    <a:lnTo>
                      <a:pt x="48" y="43"/>
                    </a:lnTo>
                    <a:lnTo>
                      <a:pt x="42" y="43"/>
                    </a:lnTo>
                    <a:lnTo>
                      <a:pt x="34" y="40"/>
                    </a:lnTo>
                    <a:lnTo>
                      <a:pt x="29" y="38"/>
                    </a:lnTo>
                    <a:lnTo>
                      <a:pt x="23" y="34"/>
                    </a:lnTo>
                    <a:lnTo>
                      <a:pt x="19" y="29"/>
                    </a:lnTo>
                    <a:lnTo>
                      <a:pt x="15" y="25"/>
                    </a:lnTo>
                    <a:lnTo>
                      <a:pt x="12" y="20"/>
                    </a:lnTo>
                    <a:lnTo>
                      <a:pt x="8" y="15"/>
                    </a:lnTo>
                    <a:lnTo>
                      <a:pt x="6" y="9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6" y="7"/>
                    </a:lnTo>
                    <a:lnTo>
                      <a:pt x="12" y="12"/>
                    </a:lnTo>
                    <a:lnTo>
                      <a:pt x="15" y="17"/>
                    </a:lnTo>
                    <a:lnTo>
                      <a:pt x="19" y="21"/>
                    </a:lnTo>
                    <a:lnTo>
                      <a:pt x="23" y="24"/>
                    </a:lnTo>
                    <a:lnTo>
                      <a:pt x="31" y="26"/>
                    </a:lnTo>
                    <a:lnTo>
                      <a:pt x="40" y="29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9" y="3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5" y="33"/>
                    </a:lnTo>
                    <a:lnTo>
                      <a:pt x="67" y="31"/>
                    </a:lnTo>
                    <a:lnTo>
                      <a:pt x="91" y="11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910384" name="Rectangle 42">
            <a:extLst>
              <a:ext uri="{FF2B5EF4-FFF2-40B4-BE49-F238E27FC236}">
                <a16:creationId xmlns:a16="http://schemas.microsoft.com/office/drawing/2014/main" id="{A8F7A10B-BA6F-889E-05E3-2D4CFC08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648200"/>
            <a:ext cx="2514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indent="14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Anything that can possibly go wrong, will</a:t>
            </a:r>
          </a:p>
          <a:p>
            <a:pPr indent="14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(Murphy’s Law)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Things to do</a:t>
            </a: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1666875"/>
          </a:xfrm>
        </p:spPr>
        <p:txBody>
          <a:bodyPr/>
          <a:lstStyle/>
          <a:p>
            <a:pPr marL="0" indent="0">
              <a:spcBef>
                <a:spcPct val="750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Getting started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Visit the course website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Read the honor code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Install Java on your computer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(</a:t>
            </a:r>
            <a:r>
              <a:rPr lang="en-US" i="1" dirty="0">
                <a:cs typeface="+mn-cs"/>
              </a:rPr>
              <a:t>Safe Landing Tutorial</a:t>
            </a:r>
            <a:r>
              <a:rPr lang="en-US" dirty="0">
                <a:cs typeface="+mn-cs"/>
              </a:rPr>
              <a:t>)</a:t>
            </a:r>
          </a:p>
          <a:p>
            <a:pPr>
              <a:spcBef>
                <a:spcPct val="75000"/>
              </a:spcBef>
              <a:buClrTx/>
              <a:buSzPct val="100000"/>
              <a:buFont typeface="Arial"/>
              <a:buChar char="•"/>
              <a:defRPr/>
            </a:pPr>
            <a:endParaRPr lang="en-US" dirty="0">
              <a:cs typeface="+mn-cs"/>
            </a:endParaRPr>
          </a:p>
        </p:txBody>
      </p:sp>
      <p:pic>
        <p:nvPicPr>
          <p:cNvPr id="76803" name="Picture 5" descr="homework_he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"/>
            <a:ext cx="2276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44813" y="3162300"/>
            <a:ext cx="8610600" cy="190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750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Homework 1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Play with an existing Java program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Experience debugging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Write a few simple programs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Further instructions: see the course website.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F9D1A-346F-A0BA-64EC-833843500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1A7FDE00-EA9B-821B-8043-0F3E37A2C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3">
            <a:extLst>
              <a:ext uri="{FF2B5EF4-FFF2-40B4-BE49-F238E27FC236}">
                <a16:creationId xmlns:a16="http://schemas.microsoft.com/office/drawing/2014/main" id="{CCE20AB0-D861-FDA5-F886-F774AB48B189}"/>
              </a:ext>
            </a:extLst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2098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  <a:t>Introduction to Computer Science:</a:t>
            </a:r>
            <a:b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</a:br>
            <a:r>
              <a:rPr lang="en-US" dirty="0">
                <a:solidFill>
                  <a:schemeClr val="tx1"/>
                </a:solidFill>
                <a:latin typeface="+mj-lt"/>
                <a:cs typeface="Times New Roman"/>
              </a:rPr>
              <a:t>Course Overview</a:t>
            </a:r>
          </a:p>
        </p:txBody>
      </p:sp>
      <p:sp>
        <p:nvSpPr>
          <p:cNvPr id="70661" name="Rectangle 7">
            <a:extLst>
              <a:ext uri="{FF2B5EF4-FFF2-40B4-BE49-F238E27FC236}">
                <a16:creationId xmlns:a16="http://schemas.microsoft.com/office/drawing/2014/main" id="{BE9F3A30-17FA-8D5D-5B64-65453C777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9431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defRPr/>
            </a:pPr>
            <a:r>
              <a:rPr lang="en-US" sz="2000" dirty="0">
                <a:solidFill>
                  <a:srgbClr val="737373"/>
                </a:solidFill>
                <a:latin typeface="+mj-lt"/>
                <a:cs typeface="+mn-cs"/>
              </a:rPr>
              <a:t>Lecture 1-1</a:t>
            </a:r>
            <a:endParaRPr lang="en-US" sz="2800" dirty="0">
              <a:latin typeface="+mj-lt"/>
              <a:cs typeface="+mn-cs"/>
            </a:endParaRPr>
          </a:p>
        </p:txBody>
      </p:sp>
      <p:pic>
        <p:nvPicPr>
          <p:cNvPr id="70662" name="Picture 8" descr="Bouquet">
            <a:extLst>
              <a:ext uri="{FF2B5EF4-FFF2-40B4-BE49-F238E27FC236}">
                <a16:creationId xmlns:a16="http://schemas.microsoft.com/office/drawing/2014/main" id="{8BB8ECCB-A35A-EC06-345C-DB0CF4606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30667"/>
          <a:stretch>
            <a:fillRect/>
          </a:stretch>
        </p:blipFill>
        <p:spPr bwMode="auto">
          <a:xfrm>
            <a:off x="1752600" y="3505200"/>
            <a:ext cx="571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5"/>
                  <a:srcRect t="29333" b="30667"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96F3363-9640-4A4B-E1B3-8F81EDF64C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723446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requirements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0407" y="990600"/>
            <a:ext cx="8610600" cy="4648200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sz="2000" dirty="0">
                <a:cs typeface="+mn-cs"/>
              </a:rPr>
              <a:t>Attend:</a:t>
            </a:r>
          </a:p>
          <a:p>
            <a:pPr>
              <a:defRPr/>
            </a:pPr>
            <a:r>
              <a:rPr lang="en-US" dirty="0">
                <a:cs typeface="+mn-cs"/>
              </a:rPr>
              <a:t>Two weekly lectures</a:t>
            </a:r>
            <a:r>
              <a:rPr lang="he-IL" dirty="0">
                <a:cs typeface="+mn-cs"/>
              </a:rPr>
              <a:t> </a:t>
            </a:r>
            <a:r>
              <a:rPr lang="en-US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(</a:t>
            </a:r>
            <a:r>
              <a:rPr lang="he-IL" sz="1600" dirty="0">
                <a:cs typeface="+mn-cs"/>
              </a:rPr>
              <a:t>שיעור</a:t>
            </a:r>
            <a:r>
              <a:rPr lang="en-US" sz="1600" dirty="0">
                <a:cs typeface="+mn-cs"/>
              </a:rPr>
              <a:t>)</a:t>
            </a:r>
          </a:p>
          <a:p>
            <a:pPr>
              <a:defRPr/>
            </a:pPr>
            <a:r>
              <a:rPr lang="en-US" dirty="0">
                <a:cs typeface="+mn-cs"/>
              </a:rPr>
              <a:t>One weekly recitation </a:t>
            </a:r>
            <a:r>
              <a:rPr lang="en-US" sz="1600" dirty="0">
                <a:cs typeface="+mn-cs"/>
              </a:rPr>
              <a:t>(</a:t>
            </a:r>
            <a:r>
              <a:rPr lang="he-IL" sz="1600" dirty="0">
                <a:cs typeface="+mn-cs"/>
              </a:rPr>
              <a:t>תרגיל</a:t>
            </a:r>
            <a:r>
              <a:rPr lang="en-US" sz="1600" dirty="0">
                <a:cs typeface="+mn-cs"/>
              </a:rPr>
              <a:t>)</a:t>
            </a:r>
          </a:p>
          <a:p>
            <a:pPr>
              <a:defRPr/>
            </a:pPr>
            <a:r>
              <a:rPr lang="en-US" dirty="0">
                <a:cs typeface="+mn-cs"/>
              </a:rPr>
              <a:t>One weekly workshop </a:t>
            </a:r>
            <a:r>
              <a:rPr lang="en-US" sz="1600" dirty="0">
                <a:cs typeface="+mn-cs"/>
              </a:rPr>
              <a:t>(</a:t>
            </a:r>
            <a:r>
              <a:rPr lang="he-IL" sz="1600" dirty="0">
                <a:cs typeface="+mn-cs"/>
              </a:rPr>
              <a:t>סדנה</a:t>
            </a:r>
            <a:r>
              <a:rPr lang="en-US" sz="1600" dirty="0">
                <a:cs typeface="+mn-cs"/>
              </a:rPr>
              <a:t>)</a:t>
            </a:r>
          </a:p>
          <a:p>
            <a:pPr>
              <a:defRPr/>
            </a:pPr>
            <a:endParaRPr lang="en-US" sz="2000" dirty="0">
              <a:cs typeface="+mn-cs"/>
            </a:endParaRPr>
          </a:p>
          <a:p>
            <a:pPr marL="0" indent="0">
              <a:buNone/>
              <a:defRPr/>
            </a:pPr>
            <a:r>
              <a:rPr lang="en-US" sz="2000" dirty="0">
                <a:cs typeface="+mn-cs"/>
              </a:rPr>
              <a:t>Submit:</a:t>
            </a:r>
          </a:p>
          <a:p>
            <a:pPr>
              <a:defRPr/>
            </a:pPr>
            <a:r>
              <a:rPr lang="en-US" dirty="0">
                <a:cs typeface="+mn-cs"/>
              </a:rPr>
              <a:t>A weekly homework assignment (</a:t>
            </a:r>
            <a:r>
              <a:rPr lang="he-IL" sz="1400" dirty="0">
                <a:cs typeface="+mn-cs"/>
              </a:rPr>
              <a:t>שיעורי בית</a:t>
            </a:r>
            <a:r>
              <a:rPr lang="en-US" dirty="0">
                <a:cs typeface="+mn-cs"/>
              </a:rPr>
              <a:t>)</a:t>
            </a:r>
            <a:endParaRPr lang="en-US" sz="2000" dirty="0"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Website (“Moodle”)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10600" cy="2438400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Contents:</a:t>
            </a:r>
          </a:p>
          <a:p>
            <a:pPr>
              <a:defRPr/>
            </a:pPr>
            <a:r>
              <a:rPr lang="en-US" dirty="0">
                <a:cs typeface="+mn-cs"/>
              </a:rPr>
              <a:t>Lecture slides + code</a:t>
            </a:r>
          </a:p>
          <a:p>
            <a:pPr>
              <a:defRPr/>
            </a:pPr>
            <a:r>
              <a:rPr lang="en-US" dirty="0">
                <a:cs typeface="+mn-cs"/>
              </a:rPr>
              <a:t>HW documents + code</a:t>
            </a:r>
          </a:p>
          <a:p>
            <a:pPr>
              <a:defRPr/>
            </a:pPr>
            <a:r>
              <a:rPr lang="en-US" dirty="0">
                <a:cs typeface="+mn-cs"/>
              </a:rPr>
              <a:t>Course announcements</a:t>
            </a:r>
          </a:p>
          <a:p>
            <a:pPr>
              <a:defRPr/>
            </a:pPr>
            <a:r>
              <a:rPr lang="en-US" dirty="0">
                <a:cs typeface="+mn-cs"/>
              </a:rPr>
              <a:t>HW submission / grades</a:t>
            </a:r>
            <a:endParaRPr lang="en-US" sz="1600" dirty="0">
              <a:cs typeface="+mn-cs"/>
            </a:endParaRPr>
          </a:p>
          <a:p>
            <a:pPr marL="0" indent="0">
              <a:buSzPct val="100000"/>
              <a:buNone/>
              <a:defRPr/>
            </a:pPr>
            <a:endParaRPr lang="en-US" sz="2000" u="sng" dirty="0"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D274D-C31E-FF47-89D9-1ED2A099EC21}"/>
              </a:ext>
            </a:extLst>
          </p:cNvPr>
          <p:cNvSpPr txBox="1"/>
          <p:nvPr/>
        </p:nvSpPr>
        <p:spPr>
          <a:xfrm>
            <a:off x="381000" y="3492348"/>
            <a:ext cx="7620000" cy="1905000"/>
          </a:xfrm>
          <a:prstGeom prst="rect">
            <a:avLst/>
          </a:prstGeom>
          <a:solidFill>
            <a:srgbClr val="FFF7DA"/>
          </a:solidFill>
        </p:spPr>
        <p:txBody>
          <a:bodyPr wrap="square" lIns="216000" tIns="108000" bIns="108000" rtlCol="0">
            <a:noAutofit/>
          </a:bodyPr>
          <a:lstStyle/>
          <a:p>
            <a:pPr marL="0" indent="0" algn="l">
              <a:spcBef>
                <a:spcPts val="600"/>
              </a:spcBef>
              <a:buSzPct val="100000"/>
              <a:buNone/>
              <a:defRPr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Important: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formal and abiding channel of communications between the course team and the students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web 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said by the course staff about HW, exams, requirements, grading, deadlines –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tentative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What is written in the web site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40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Q&amp;A Forums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CADDE-F1C0-0443-8859-9DFB84A9C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8610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9875" indent="-269875" algn="l">
              <a:spcBef>
                <a:spcPct val="60000"/>
              </a:spcBef>
              <a:buClr>
                <a:srgbClr val="006600"/>
              </a:buClr>
              <a:buSzPct val="60000"/>
              <a:defRPr/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ask questions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Find the relevant forum (by week)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Read existing posts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If there is no relevant answer, post a question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You’ll get an answer within a few hours, from a TA or from another student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Avoid clutter, keep the channel clean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Use English (whatever is your language level – let’s practice!)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5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rtl="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+mj-cs"/>
              </a:rPr>
              <a:t>Individual work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8200"/>
            <a:ext cx="8610600" cy="4038600"/>
          </a:xfrm>
        </p:spPr>
        <p:txBody>
          <a:bodyPr/>
          <a:lstStyle/>
          <a:p>
            <a:pPr marL="0" indent="0">
              <a:buClrTx/>
              <a:buSzPct val="100000"/>
              <a:buNone/>
              <a:defRPr/>
            </a:pPr>
            <a:r>
              <a:rPr lang="en-US" sz="2000" dirty="0">
                <a:cs typeface="+mn-cs"/>
              </a:rPr>
              <a:t>Read the </a:t>
            </a:r>
            <a:r>
              <a:rPr lang="en-US" sz="2000" dirty="0">
                <a:cs typeface="+mn-cs"/>
                <a:hlinkClick r:id="rId3"/>
              </a:rPr>
              <a:t>course honor code</a:t>
            </a:r>
            <a:endParaRPr lang="en-US" sz="2000" dirty="0">
              <a:cs typeface="+mn-cs"/>
            </a:endParaRPr>
          </a:p>
          <a:p>
            <a:pPr marL="0" indent="0">
              <a:buNone/>
              <a:defRPr/>
            </a:pPr>
            <a:endParaRPr lang="en-US" sz="2000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Textbooks</a:t>
            </a:r>
          </a:p>
        </p:txBody>
      </p:sp>
      <p:grpSp>
        <p:nvGrpSpPr>
          <p:cNvPr id="16394" name="Group 10"/>
          <p:cNvGrpSpPr>
            <a:grpSpLocks/>
          </p:cNvGrpSpPr>
          <p:nvPr/>
        </p:nvGrpSpPr>
        <p:grpSpPr bwMode="auto">
          <a:xfrm>
            <a:off x="4953000" y="948159"/>
            <a:ext cx="3390900" cy="5257800"/>
            <a:chOff x="3120" y="768"/>
            <a:chExt cx="2136" cy="3312"/>
          </a:xfrm>
        </p:grpSpPr>
        <p:pic>
          <p:nvPicPr>
            <p:cNvPr id="80903" name="Picture 5" descr="Bouqu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136" cy="2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0904" name="Rectangle 10"/>
            <p:cNvSpPr>
              <a:spLocks noChangeArrowheads="1"/>
            </p:cNvSpPr>
            <p:nvPr/>
          </p:nvSpPr>
          <p:spPr bwMode="auto">
            <a:xfrm>
              <a:off x="3120" y="3552"/>
              <a:ext cx="206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Students with Java experience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(a classic)</a:t>
              </a:r>
              <a:br>
                <a:rPr lang="en-US" sz="1600" dirty="0">
                  <a:latin typeface="Times New Roman"/>
                  <a:cs typeface="Times New Roman"/>
                </a:rPr>
              </a:br>
              <a:br>
                <a:rPr lang="en-US" sz="1600" dirty="0">
                  <a:latin typeface="Times New Roman"/>
                  <a:cs typeface="Times New Roman"/>
                </a:rPr>
              </a:b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57200" y="990600"/>
            <a:ext cx="3352800" cy="5257800"/>
            <a:chOff x="457200" y="1295400"/>
            <a:chExt cx="3352800" cy="5257800"/>
          </a:xfrm>
        </p:grpSpPr>
        <p:sp>
          <p:nvSpPr>
            <p:cNvPr id="80901" name="Rectangle 10"/>
            <p:cNvSpPr>
              <a:spLocks noChangeArrowheads="1"/>
            </p:cNvSpPr>
            <p:nvPr/>
          </p:nvSpPr>
          <p:spPr bwMode="auto">
            <a:xfrm>
              <a:off x="685800" y="5715000"/>
              <a:ext cx="2819400" cy="83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Recommended  textbook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(any edition is fine)</a:t>
              </a:r>
              <a:br>
                <a:rPr lang="en-US" sz="1600" dirty="0">
                  <a:latin typeface="Times New Roman"/>
                  <a:cs typeface="Times New Roman"/>
                </a:rPr>
              </a:br>
              <a:br>
                <a:rPr lang="en-US" sz="1600" dirty="0">
                  <a:latin typeface="Times New Roman"/>
                  <a:cs typeface="Times New Roman"/>
                </a:rPr>
              </a:b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4096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95400"/>
              <a:ext cx="3352800" cy="42941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33400" y="4267200"/>
              <a:ext cx="3200400" cy="1219200"/>
            </a:xfrm>
            <a:prstGeom prst="rect">
              <a:avLst/>
            </a:prstGeom>
            <a:solidFill>
              <a:srgbClr val="64086A"/>
            </a:solidFill>
            <a:ln>
              <a:noFill/>
            </a:ln>
            <a:effectLst/>
          </p:spPr>
          <p:txBody>
            <a:bodyPr lIns="92075" tIns="46038" rIns="92075" bIns="46038" anchor="ctr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j-lt"/>
                  <a:cs typeface="+mn-cs"/>
                </a:rPr>
                <a:t>Introduction to Programming in Java:</a:t>
              </a:r>
            </a:p>
            <a:p>
              <a:pPr marL="342900" indent="-342900">
                <a:lnSpc>
                  <a:spcPct val="90000"/>
                </a:lnSpc>
                <a:spcBef>
                  <a:spcPts val="408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j-lt"/>
                  <a:cs typeface="+mn-cs"/>
                </a:rPr>
                <a:t>an Interdisciplinary Approach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cs typeface="+mn-cs"/>
                </a:rPr>
                <a:t>Robert Sedgwick   Kevin Wayne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Computer science is about 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5BDCAA-861C-6545-B332-FDD2E95EFA8E}"/>
              </a:ext>
            </a:extLst>
          </p:cNvPr>
          <p:cNvGrpSpPr/>
          <p:nvPr/>
        </p:nvGrpSpPr>
        <p:grpSpPr>
          <a:xfrm>
            <a:off x="838200" y="804626"/>
            <a:ext cx="7620000" cy="3462574"/>
            <a:chOff x="2247900" y="762000"/>
            <a:chExt cx="4572000" cy="18691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0" y="762000"/>
              <a:ext cx="4572000" cy="18691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37D10C-7FBA-0847-98CE-16B56C9DA2B4}"/>
                </a:ext>
              </a:extLst>
            </p:cNvPr>
            <p:cNvSpPr txBox="1"/>
            <p:nvPr/>
          </p:nvSpPr>
          <p:spPr>
            <a:xfrm>
              <a:off x="3276600" y="83820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Nand</a:t>
              </a:r>
            </a:p>
          </p:txBody>
        </p:sp>
      </p:grpSp>
      <p:pic>
        <p:nvPicPr>
          <p:cNvPr id="1026" name="Picture 2" descr="Funny Monkey Memes">
            <a:extLst>
              <a:ext uri="{FF2B5EF4-FFF2-40B4-BE49-F238E27FC236}">
                <a16:creationId xmlns:a16="http://schemas.microsoft.com/office/drawing/2014/main" id="{38C434E2-D9C0-619C-5BEE-289DFF64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20" y="4493440"/>
            <a:ext cx="1491959" cy="18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7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Computer science is about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47CA7-4ED3-CFC9-1C78-E5BB57C8A7AE}"/>
              </a:ext>
            </a:extLst>
          </p:cNvPr>
          <p:cNvGrpSpPr/>
          <p:nvPr/>
        </p:nvGrpSpPr>
        <p:grpSpPr>
          <a:xfrm>
            <a:off x="876300" y="1219200"/>
            <a:ext cx="9791700" cy="2021525"/>
            <a:chOff x="1028700" y="2796309"/>
            <a:chExt cx="9791700" cy="2021525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F1DEE09D-9828-084A-BAEB-EA4C58D3F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700" y="2895600"/>
              <a:ext cx="4495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Theory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Algorithms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Data structures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Complexity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626253B9-CB5C-B746-9E3D-82889444B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2842178"/>
              <a:ext cx="4495800" cy="1975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Systems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Operating Systems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Compilers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Networks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AC5EFC6-A0F0-9C4E-9CFF-142963C48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796309"/>
              <a:ext cx="4495800" cy="1630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Applications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Image processing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Molecular biology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Artificial intelligence</a:t>
              </a:r>
            </a:p>
            <a:p>
              <a:pPr marL="285750" indent="-285750">
                <a:spcBef>
                  <a:spcPts val="0"/>
                </a:spcBef>
                <a:buClr>
                  <a:schemeClr val="bg1"/>
                </a:buClr>
                <a:buSzPct val="100000"/>
                <a:buFont typeface="Arial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  <a:p>
              <a:pPr marL="285750" indent="-285750">
                <a:spcBef>
                  <a:spcPts val="600"/>
                </a:spcBef>
                <a:buClr>
                  <a:srgbClr val="008000"/>
                </a:buClr>
                <a:buSzPct val="100000"/>
                <a:buFont typeface="Wingdings" charset="2"/>
                <a:buChar char="§"/>
                <a:defRPr/>
              </a:pP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02B377-B6DA-A74A-BE77-A8D79EED8D97}"/>
              </a:ext>
            </a:extLst>
          </p:cNvPr>
          <p:cNvGrpSpPr/>
          <p:nvPr/>
        </p:nvGrpSpPr>
        <p:grpSpPr>
          <a:xfrm>
            <a:off x="647700" y="3331404"/>
            <a:ext cx="7620000" cy="2261527"/>
            <a:chOff x="838200" y="4495800"/>
            <a:chExt cx="7620000" cy="2261527"/>
          </a:xfrm>
        </p:grpSpPr>
        <p:sp>
          <p:nvSpPr>
            <p:cNvPr id="20" name="Right Brace 3">
              <a:extLst>
                <a:ext uri="{FF2B5EF4-FFF2-40B4-BE49-F238E27FC236}">
                  <a16:creationId xmlns:a16="http://schemas.microsoft.com/office/drawing/2014/main" id="{3536B17D-D5C2-EB44-81E2-75874BAD64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90117" y="943883"/>
              <a:ext cx="516166" cy="7620000"/>
            </a:xfrm>
            <a:prstGeom prst="rightBrace">
              <a:avLst>
                <a:gd name="adj1" fmla="val 4315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8C324972-570F-3347-BA3D-522465A51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5080927"/>
              <a:ext cx="4495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Common themes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Programming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Efficiency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Beauty </a:t>
              </a:r>
              <a:r>
                <a:rPr kumimoji="0"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(acquired taste)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8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debarb">
  <a:themeElements>
    <a:clrScheme name="sidebarb 9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10">
        <a:dk1>
          <a:srgbClr val="000000"/>
        </a:dk1>
        <a:lt1>
          <a:srgbClr val="000099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AAAACA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c:\msoffice\powerpnt\template\bwovrhd\sidebarb.ppt</Template>
  <TotalTime>8091</TotalTime>
  <Pages>24</Pages>
  <Words>1809</Words>
  <Application>Microsoft Macintosh PowerPoint</Application>
  <PresentationFormat>Letter Paper (8.5x11 in)</PresentationFormat>
  <Paragraphs>358</Paragraphs>
  <Slides>28</Slides>
  <Notes>22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Comic Sans MS</vt:lpstr>
      <vt:lpstr>Consolas</vt:lpstr>
      <vt:lpstr>Lucida Console</vt:lpstr>
      <vt:lpstr>Monotype Sorts</vt:lpstr>
      <vt:lpstr>Times</vt:lpstr>
      <vt:lpstr>Times New Roman</vt:lpstr>
      <vt:lpstr>Wingdings</vt:lpstr>
      <vt:lpstr>sidebarb</vt:lpstr>
      <vt:lpstr>1_sidebarb</vt:lpstr>
      <vt:lpstr>introcs</vt:lpstr>
      <vt:lpstr> Introduction to Computer Science: Course Overview</vt:lpstr>
      <vt:lpstr>Course objectives</vt:lpstr>
      <vt:lpstr>Course requirements</vt:lpstr>
      <vt:lpstr>Course Website (“Moodle”)</vt:lpstr>
      <vt:lpstr>Q&amp;A Forums</vt:lpstr>
      <vt:lpstr>Individual work</vt:lpstr>
      <vt:lpstr>Textbooks</vt:lpstr>
      <vt:lpstr>Computer science is about …</vt:lpstr>
      <vt:lpstr>Computer science is about …</vt:lpstr>
      <vt:lpstr>A taste of programming</vt:lpstr>
      <vt:lpstr>Programming is about . . .</vt:lpstr>
      <vt:lpstr>Programming is about . . .</vt:lpstr>
      <vt:lpstr>Programming is about . . .</vt:lpstr>
      <vt:lpstr>Programming languages</vt:lpstr>
      <vt:lpstr>Programming languages</vt:lpstr>
      <vt:lpstr>Programming languages</vt:lpstr>
      <vt:lpstr>Java program example</vt:lpstr>
      <vt:lpstr>Java syntax elements (first approximation)</vt:lpstr>
      <vt:lpstr>Java reserved words</vt:lpstr>
      <vt:lpstr>Java program structure</vt:lpstr>
      <vt:lpstr>Java program structure</vt:lpstr>
      <vt:lpstr>Java program structure</vt:lpstr>
      <vt:lpstr>Program development</vt:lpstr>
      <vt:lpstr>Program development: Command / terminal level</vt:lpstr>
      <vt:lpstr>Program development: Integrated Development Environments</vt:lpstr>
      <vt:lpstr>Debugging</vt:lpstr>
      <vt:lpstr>Things to do</vt:lpstr>
      <vt:lpstr> Introduction to Computer Science: Course 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Orientation:  The World of Database Management</dc:title>
  <dc:subject/>
  <dc:creator>Shimon Schocken</dc:creator>
  <cp:keywords/>
  <dc:description/>
  <cp:lastModifiedBy>Schocken Shimon</cp:lastModifiedBy>
  <cp:revision>1006</cp:revision>
  <cp:lastPrinted>1999-02-19T08:49:27Z</cp:lastPrinted>
  <dcterms:created xsi:type="dcterms:W3CDTF">1995-09-10T16:19:44Z</dcterms:created>
  <dcterms:modified xsi:type="dcterms:W3CDTF">2024-09-12T09:42:23Z</dcterms:modified>
</cp:coreProperties>
</file>